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tl="1">
  <p:sldMasterIdLst>
    <p:sldMasterId id="2147483648" r:id="rId4"/>
  </p:sldMasterIdLst>
  <p:notesMasterIdLst>
    <p:notesMasterId r:id="rId12"/>
  </p:notesMasterIdLst>
  <p:sldIdLst>
    <p:sldId id="256" r:id="rId5"/>
    <p:sldId id="257" r:id="rId6"/>
    <p:sldId id="258" r:id="rId7"/>
    <p:sldId id="259" r:id="rId8"/>
    <p:sldId id="260" r:id="rId9"/>
    <p:sldId id="261" r:id="rId10"/>
    <p:sldId id="262" r:id="rId11"/>
  </p:sldIdLst>
  <p:sldSz cx="12192000" cy="6858000"/>
  <p:notesSz cx="6858000" cy="9144000"/>
  <p:defaultTextStyle>
    <a:defPPr marL="0" marR="0" indent="0" algn="r" defTabSz="914400" rtl="1" fontAlgn="auto" latinLnBrk="1" hangingPunct="0">
      <a:lnSpc>
        <a:spcPct val="100000"/>
      </a:lnSpc>
      <a:spcBef>
        <a:spcPts val="0"/>
      </a:spcBef>
      <a:spcAft>
        <a:spcPts val="0"/>
      </a:spcAft>
      <a:buClrTx/>
      <a:buSzTx/>
      <a:buFontTx/>
      <a:buNone/>
      <a:tabLst/>
      <a:defRPr kumimoji="0" lang="ar-MA"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51D19"/>
    <a:srgbClr val="65A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C31746D-390E-F624-1482-C83BA7ACC66C}" v="16" dt="2024-03-20T10:50:29.323"/>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0564" autoAdjust="0"/>
    <p:restoredTop sz="84273" autoAdjust="0"/>
  </p:normalViewPr>
  <p:slideViewPr>
    <p:cSldViewPr snapToGrid="0">
      <p:cViewPr varScale="1">
        <p:scale>
          <a:sx n="56" d="100"/>
          <a:sy n="56" d="100"/>
        </p:scale>
        <p:origin x="828" y="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18"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17"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ZZINE, Hind" userId="S::ezzineh@who.int::edcab00f-6318-46e5-a4a9-188b01ee222f" providerId="AD" clId="Web-{8C31746D-390E-F624-1482-C83BA7ACC66C}"/>
    <pc:docChg chg="modSld">
      <pc:chgData name="EZZINE, Hind" userId="S::ezzineh@who.int::edcab00f-6318-46e5-a4a9-188b01ee222f" providerId="AD" clId="Web-{8C31746D-390E-F624-1482-C83BA7ACC66C}" dt="2024-03-20T10:50:25.838" v="6" actId="20577"/>
      <pc:docMkLst>
        <pc:docMk/>
      </pc:docMkLst>
      <pc:sldChg chg="modSp">
        <pc:chgData name="EZZINE, Hind" userId="S::ezzineh@who.int::edcab00f-6318-46e5-a4a9-188b01ee222f" providerId="AD" clId="Web-{8C31746D-390E-F624-1482-C83BA7ACC66C}" dt="2024-03-20T10:50:25.838" v="6" actId="20577"/>
        <pc:sldMkLst>
          <pc:docMk/>
          <pc:sldMk cId="0" sldId="256"/>
        </pc:sldMkLst>
        <pc:spChg chg="mod">
          <ac:chgData name="EZZINE, Hind" userId="S::ezzineh@who.int::edcab00f-6318-46e5-a4a9-188b01ee222f" providerId="AD" clId="Web-{8C31746D-390E-F624-1482-C83BA7ACC66C}" dt="2024-03-20T10:50:25.838" v="6" actId="20577"/>
          <ac:spMkLst>
            <pc:docMk/>
            <pc:sldMk cId="0" sldId="256"/>
            <ac:spMk id="29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92" name="Shape 292"/>
          <p:cNvSpPr>
            <a:spLocks noGrp="1" noRot="1" noChangeAspect="1"/>
          </p:cNvSpPr>
          <p:nvPr>
            <p:ph type="sldImg"/>
          </p:nvPr>
        </p:nvSpPr>
        <p:spPr>
          <a:xfrm>
            <a:off x="1143000" y="685800"/>
            <a:ext cx="4572000" cy="3429000"/>
          </a:xfrm>
          <a:prstGeom prst="rect">
            <a:avLst/>
          </a:prstGeom>
        </p:spPr>
        <p:txBody>
          <a:bodyPr rtlCol="1"/>
          <a:lstStyle/>
          <a:p>
            <a:pPr rtl="1"/>
            <a:endParaRPr/>
          </a:p>
        </p:txBody>
      </p:sp>
      <p:sp>
        <p:nvSpPr>
          <p:cNvPr id="293" name="Shape 293"/>
          <p:cNvSpPr>
            <a:spLocks noGrp="1"/>
          </p:cNvSpPr>
          <p:nvPr>
            <p:ph type="body" sz="quarter" idx="1"/>
          </p:nvPr>
        </p:nvSpPr>
        <p:spPr>
          <a:xfrm>
            <a:off x="914400" y="4343400"/>
            <a:ext cx="5029200" cy="4114800"/>
          </a:xfrm>
          <a:prstGeom prst="rect">
            <a:avLst/>
          </a:prstGeom>
        </p:spPr>
        <p:txBody>
          <a:bodyPr rtlCol="1"/>
          <a:lstStyle/>
          <a:p>
            <a:pPr rtl="1"/>
            <a:endParaRPr/>
          </a:p>
        </p:txBody>
      </p:sp>
    </p:spTree>
    <p:extLst>
      <p:ext uri="{BB962C8B-B14F-4D97-AF65-F5344CB8AC3E}">
        <p14:creationId xmlns:p14="http://schemas.microsoft.com/office/powerpoint/2010/main" val="644050758"/>
      </p:ext>
    </p:extLst>
  </p:cSld>
  <p:clrMap bg1="lt1" tx1="dk1" bg2="lt2" tx2="dk2" accent1="accent1" accent2="accent2" accent3="accent3" accent4="accent4" accent5="accent5" accent6="accent6" hlink="hlink" folHlink="folHlink"/>
  <p:notesStyle>
    <a:lvl1pPr algn="r" rtl="1" latinLnBrk="0">
      <a:spcBef>
        <a:spcPts val="400"/>
      </a:spcBef>
      <a:defRPr sz="1200">
        <a:latin typeface="+mj-lt"/>
        <a:ea typeface="+mj-ea"/>
        <a:cs typeface="+mj-cs"/>
        <a:sym typeface="Source Sans Pro Regular"/>
      </a:defRPr>
    </a:lvl1pPr>
    <a:lvl2pPr indent="228600" algn="r" rtl="1" latinLnBrk="0">
      <a:spcBef>
        <a:spcPts val="400"/>
      </a:spcBef>
      <a:defRPr sz="1200">
        <a:latin typeface="+mj-lt"/>
        <a:ea typeface="+mj-ea"/>
        <a:cs typeface="+mj-cs"/>
        <a:sym typeface="Source Sans Pro Regular"/>
      </a:defRPr>
    </a:lvl2pPr>
    <a:lvl3pPr indent="457200" algn="r" rtl="1" latinLnBrk="0">
      <a:spcBef>
        <a:spcPts val="400"/>
      </a:spcBef>
      <a:defRPr sz="1200">
        <a:latin typeface="+mj-lt"/>
        <a:ea typeface="+mj-ea"/>
        <a:cs typeface="+mj-cs"/>
        <a:sym typeface="Source Sans Pro Regular"/>
      </a:defRPr>
    </a:lvl3pPr>
    <a:lvl4pPr indent="685800" algn="r" rtl="1" latinLnBrk="0">
      <a:spcBef>
        <a:spcPts val="400"/>
      </a:spcBef>
      <a:defRPr sz="1200">
        <a:latin typeface="+mj-lt"/>
        <a:ea typeface="+mj-ea"/>
        <a:cs typeface="+mj-cs"/>
        <a:sym typeface="Source Sans Pro Regular"/>
      </a:defRPr>
    </a:lvl4pPr>
    <a:lvl5pPr indent="914400" algn="r" rtl="1" latinLnBrk="0">
      <a:spcBef>
        <a:spcPts val="400"/>
      </a:spcBef>
      <a:defRPr sz="1200">
        <a:latin typeface="+mj-lt"/>
        <a:ea typeface="+mj-ea"/>
        <a:cs typeface="+mj-cs"/>
        <a:sym typeface="Source Sans Pro Regular"/>
      </a:defRPr>
    </a:lvl5pPr>
    <a:lvl6pPr indent="1143000" algn="r" rtl="1" latinLnBrk="0">
      <a:spcBef>
        <a:spcPts val="400"/>
      </a:spcBef>
      <a:defRPr sz="1200">
        <a:latin typeface="+mj-lt"/>
        <a:ea typeface="+mj-ea"/>
        <a:cs typeface="+mj-cs"/>
        <a:sym typeface="Source Sans Pro Regular"/>
      </a:defRPr>
    </a:lvl6pPr>
    <a:lvl7pPr indent="1371600" algn="r" rtl="1" latinLnBrk="0">
      <a:spcBef>
        <a:spcPts val="400"/>
      </a:spcBef>
      <a:defRPr sz="1200">
        <a:latin typeface="+mj-lt"/>
        <a:ea typeface="+mj-ea"/>
        <a:cs typeface="+mj-cs"/>
        <a:sym typeface="Source Sans Pro Regular"/>
      </a:defRPr>
    </a:lvl7pPr>
    <a:lvl8pPr indent="1600200" algn="r" rtl="1" latinLnBrk="0">
      <a:spcBef>
        <a:spcPts val="400"/>
      </a:spcBef>
      <a:defRPr sz="1200">
        <a:latin typeface="+mj-lt"/>
        <a:ea typeface="+mj-ea"/>
        <a:cs typeface="+mj-cs"/>
        <a:sym typeface="Source Sans Pro Regular"/>
      </a:defRPr>
    </a:lvl8pPr>
    <a:lvl9pPr indent="1828800" algn="r" rtl="1" latinLnBrk="0">
      <a:spcBef>
        <a:spcPts val="400"/>
      </a:spcBef>
      <a:defRPr sz="1200">
        <a:latin typeface="+mj-lt"/>
        <a:ea typeface="+mj-ea"/>
        <a:cs typeface="+mj-cs"/>
        <a:sym typeface="Source Sans Pro Regular"/>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4" name="Shape 304"/>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305" name="Shape 305"/>
          <p:cNvSpPr>
            <a:spLocks noGrp="1"/>
          </p:cNvSpPr>
          <p:nvPr>
            <p:ph type="body" sz="quarter" idx="1"/>
          </p:nvPr>
        </p:nvSpPr>
        <p:spPr>
          <a:prstGeom prst="rect">
            <a:avLst/>
          </a:prstGeom>
        </p:spPr>
        <p:txBody>
          <a:bodyPr rtlCol="1"/>
          <a:lstStyle>
            <a:lvl1pPr algn="r" rtl="1">
              <a:spcBef>
                <a:spcPts val="0"/>
              </a:spcBef>
            </a:lvl1pPr>
          </a:lstStyle>
          <a:p>
            <a:pPr rtl="1"/>
            <a:r>
              <a:t> </a:t>
            </a:r>
          </a:p>
        </p:txBody>
      </p:sp>
    </p:spTree>
    <p:extLst>
      <p:ext uri="{BB962C8B-B14F-4D97-AF65-F5344CB8AC3E}">
        <p14:creationId xmlns:p14="http://schemas.microsoft.com/office/powerpoint/2010/main" val="53404941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jpeg"/><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jpe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6.jpe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6.jpe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6.jpe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19" name="Rectangle 1"/>
          <p:cNvSpPr/>
          <p:nvPr/>
        </p:nvSpPr>
        <p:spPr>
          <a:xfrm>
            <a:off x="0" y="11"/>
            <a:ext cx="12192000" cy="4354825"/>
          </a:xfrm>
          <a:prstGeom prst="rect">
            <a:avLst/>
          </a:prstGeom>
          <a:solidFill>
            <a:srgbClr val="ECF2F8"/>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a:p>
        </p:txBody>
      </p:sp>
      <p:pic>
        <p:nvPicPr>
          <p:cNvPr id="20"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1"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4"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27" name="Subtitle 5"/>
          <p:cNvSpPr txBox="1"/>
          <p:nvPr/>
        </p:nvSpPr>
        <p:spPr>
          <a:xfrm>
            <a:off x="8085935" y="6658764"/>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B8.3 CE tools exercise</a:t>
            </a:r>
          </a:p>
        </p:txBody>
      </p:sp>
      <p:pic>
        <p:nvPicPr>
          <p:cNvPr id="28" name="Picture 18" descr="Picture 18"/>
          <p:cNvPicPr>
            <a:picLocks noChangeAspect="1"/>
          </p:cNvPicPr>
          <p:nvPr/>
        </p:nvPicPr>
        <p:blipFill>
          <a:blip r:embed="rId4"/>
          <a:stretch>
            <a:fillRect/>
          </a:stretch>
        </p:blipFill>
        <p:spPr>
          <a:xfrm>
            <a:off x="9002490" y="5116962"/>
            <a:ext cx="2823416" cy="908687"/>
          </a:xfrm>
          <a:prstGeom prst="rect">
            <a:avLst/>
          </a:prstGeom>
          <a:ln w="12700">
            <a:miter lim="400000"/>
          </a:ln>
        </p:spPr>
      </p:pic>
      <p:pic>
        <p:nvPicPr>
          <p:cNvPr id="29" name="Picture 19" descr="Picture 19"/>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30" name="Body Level One…"/>
          <p:cNvSpPr txBox="1">
            <a:spLocks noGrp="1"/>
          </p:cNvSpPr>
          <p:nvPr>
            <p:ph type="body" sz="quarter" idx="1"/>
          </p:nvPr>
        </p:nvSpPr>
        <p:spPr>
          <a:xfrm>
            <a:off x="5525728" y="3491867"/>
            <a:ext cx="5925539" cy="914401"/>
          </a:xfrm>
          <a:prstGeom prst="rect">
            <a:avLst/>
          </a:prstGeom>
        </p:spPr>
        <p:txBody>
          <a:bodyPr rtlCol="1"/>
          <a:lstStyle>
            <a:lvl1pPr algn="r" rtl="1">
              <a:defRPr sz="3200">
                <a:latin typeface="Source Sans Pro Bold"/>
                <a:ea typeface="Source Sans Pro Bold"/>
                <a:cs typeface="Source Sans Pro Bold"/>
                <a:sym typeface="Source Sans Pro Bold"/>
              </a:defRPr>
            </a:lvl1pPr>
            <a:lvl2pPr algn="r" rtl="1">
              <a:defRPr sz="3200">
                <a:latin typeface="Source Sans Pro Bold"/>
                <a:ea typeface="Source Sans Pro Bold"/>
                <a:cs typeface="Source Sans Pro Bold"/>
                <a:sym typeface="Source Sans Pro Bold"/>
              </a:defRPr>
            </a:lvl2pPr>
            <a:lvl3pPr algn="r" rtl="1">
              <a:defRPr sz="3200">
                <a:latin typeface="Source Sans Pro Bold"/>
                <a:ea typeface="Source Sans Pro Bold"/>
                <a:cs typeface="Source Sans Pro Bold"/>
                <a:sym typeface="Source Sans Pro Bold"/>
              </a:defRPr>
            </a:lvl3pPr>
            <a:lvl4pPr algn="r" rtl="1">
              <a:defRPr sz="3200">
                <a:latin typeface="Source Sans Pro Bold"/>
                <a:ea typeface="Source Sans Pro Bold"/>
                <a:cs typeface="Source Sans Pro Bold"/>
                <a:sym typeface="Source Sans Pro Bold"/>
              </a:defRPr>
            </a:lvl4pPr>
            <a:lvl5pPr algn="r" rtl="1">
              <a:defRPr sz="3200">
                <a:latin typeface="Source Sans Pro Bold"/>
                <a:ea typeface="Source Sans Pro Bold"/>
                <a:cs typeface="Source Sans Pro Bold"/>
                <a:sym typeface="Source Sans Pro Bold"/>
              </a:defRPr>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31" name="Title Text"/>
          <p:cNvSpPr txBox="1">
            <a:spLocks noGrp="1"/>
          </p:cNvSpPr>
          <p:nvPr>
            <p:ph type="title"/>
          </p:nvPr>
        </p:nvSpPr>
        <p:spPr>
          <a:xfrm>
            <a:off x="517796" y="1587568"/>
            <a:ext cx="4490141" cy="2410276"/>
          </a:xfrm>
          <a:prstGeom prst="rect">
            <a:avLst/>
          </a:prstGeom>
        </p:spPr>
        <p:txBody>
          <a:bodyPr rtlCol="1"/>
          <a:lstStyle/>
          <a:p>
            <a:pPr rtl="1"/>
            <a:r>
              <a:t>Title Text</a:t>
            </a:r>
          </a:p>
        </p:txBody>
      </p:sp>
      <p:sp>
        <p:nvSpPr>
          <p:cNvPr id="2" name="Subtitle 5">
            <a:extLst>
              <a:ext uri="{FF2B5EF4-FFF2-40B4-BE49-F238E27FC236}">
                <a16:creationId xmlns:a16="http://schemas.microsoft.com/office/drawing/2014/main" xmlns="" id="{D9DB1ED2-47E6-1617-7D80-B55CD0DA0A7E}"/>
              </a:ext>
            </a:extLst>
          </p:cNvPr>
          <p:cNvSpPr txBox="1"/>
          <p:nvPr userDrawn="1"/>
        </p:nvSpPr>
        <p:spPr>
          <a:xfrm>
            <a:off x="8085935" y="6531675"/>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xmlns="" id="{2509A2E6-0050-9A76-346F-FB571E7DB7CA}"/>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pic>
        <p:nvPicPr>
          <p:cNvPr id="15" name="Image 14"/>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05549" y="6292024"/>
            <a:ext cx="1744931" cy="510294"/>
          </a:xfrm>
          <a:prstGeom prst="rect">
            <a:avLst/>
          </a:prstGeom>
        </p:spPr>
      </p:pic>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67"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68"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pic>
        <p:nvPicPr>
          <p:cNvPr id="169"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171"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173" name="Subtitle 5"/>
          <p:cNvSpPr txBox="1"/>
          <p:nvPr/>
        </p:nvSpPr>
        <p:spPr>
          <a:xfrm>
            <a:off x="8085935" y="6658764"/>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B8.3 CE tools exercise</a:t>
            </a:r>
          </a:p>
        </p:txBody>
      </p:sp>
      <p:sp>
        <p:nvSpPr>
          <p:cNvPr id="2" name="Subtitle 5">
            <a:extLst>
              <a:ext uri="{FF2B5EF4-FFF2-40B4-BE49-F238E27FC236}">
                <a16:creationId xmlns:a16="http://schemas.microsoft.com/office/drawing/2014/main" xmlns="" id="{E0447DA0-F75D-202D-095E-694B465ED1B7}"/>
              </a:ext>
            </a:extLst>
          </p:cNvPr>
          <p:cNvSpPr txBox="1"/>
          <p:nvPr userDrawn="1"/>
        </p:nvSpPr>
        <p:spPr>
          <a:xfrm>
            <a:off x="8085935" y="6531675"/>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xmlns="" id="{23B0244E-31CB-6BBA-DDE9-D2D3088ED0B2}"/>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18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83"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186" name="Subtitle 5"/>
          <p:cNvSpPr txBox="1"/>
          <p:nvPr/>
        </p:nvSpPr>
        <p:spPr>
          <a:xfrm>
            <a:off x="8085935" y="6658764"/>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B8.3 CE tools exercise</a:t>
            </a:r>
          </a:p>
        </p:txBody>
      </p:sp>
      <p:sp>
        <p:nvSpPr>
          <p:cNvPr id="187" name="Rectangle 5"/>
          <p:cNvSpPr/>
          <p:nvPr/>
        </p:nvSpPr>
        <p:spPr>
          <a:xfrm>
            <a:off x="0" y="-9332"/>
            <a:ext cx="12192000" cy="6199821"/>
          </a:xfrm>
          <a:prstGeom prst="rect">
            <a:avLst/>
          </a:prstGeom>
          <a:solidFill>
            <a:srgbClr val="ECF2F8"/>
          </a:solidFill>
          <a:ln w="12700">
            <a:miter lim="400000"/>
          </a:ln>
        </p:spPr>
        <p:txBody>
          <a:bodyPr lIns="45719" rIns="45719" rtlCol="1" anchor="ctr"/>
          <a:lstStyle/>
          <a:p>
            <a:pPr algn="ctr" rtl="1">
              <a:defRPr sz="2000">
                <a:solidFill>
                  <a:srgbClr val="FFFFFF"/>
                </a:solidFill>
                <a:latin typeface="+mj-lt"/>
                <a:ea typeface="+mj-ea"/>
                <a:cs typeface="+mj-cs"/>
                <a:sym typeface="Source Sans Pro Regular"/>
              </a:defRPr>
            </a:pPr>
            <a:endParaRPr/>
          </a:p>
        </p:txBody>
      </p:sp>
      <p:pic>
        <p:nvPicPr>
          <p:cNvPr id="188" name="Picture 3" descr="Picture 3"/>
          <p:cNvPicPr>
            <a:picLocks noChangeAspect="1"/>
          </p:cNvPicPr>
          <p:nvPr/>
        </p:nvPicPr>
        <p:blipFill>
          <a:blip r:embed="rId3"/>
          <a:stretch>
            <a:fillRect/>
          </a:stretch>
        </p:blipFill>
        <p:spPr>
          <a:xfrm>
            <a:off x="-9143" y="-18868"/>
            <a:ext cx="5130801" cy="660401"/>
          </a:xfrm>
          <a:prstGeom prst="rect">
            <a:avLst/>
          </a:prstGeom>
          <a:ln w="12700">
            <a:miter lim="400000"/>
          </a:ln>
        </p:spPr>
      </p:pic>
      <p:sp>
        <p:nvSpPr>
          <p:cNvPr id="189" name="TextBox 4"/>
          <p:cNvSpPr txBox="1"/>
          <p:nvPr/>
        </p:nvSpPr>
        <p:spPr>
          <a:xfrm>
            <a:off x="275896" y="11103"/>
            <a:ext cx="2627841"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pic>
        <p:nvPicPr>
          <p:cNvPr id="190" name="Picture 6" descr="Picture 6"/>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191" name="Body Level One…"/>
          <p:cNvSpPr txBox="1">
            <a:spLocks noGrp="1"/>
          </p:cNvSpPr>
          <p:nvPr>
            <p:ph type="body" idx="1"/>
          </p:nvPr>
        </p:nvSpPr>
        <p:spPr>
          <a:xfrm>
            <a:off x="797442" y="842963"/>
            <a:ext cx="10450423" cy="5206965"/>
          </a:xfrm>
          <a:prstGeom prst="rect">
            <a:avLst/>
          </a:prstGeom>
        </p:spPr>
        <p:txBody>
          <a:bodyPr rtlCol="1"/>
          <a:lstStyle>
            <a:lvl1pPr algn="r" rtl="1">
              <a:defRPr sz="2000"/>
            </a:lvl1pPr>
            <a:lvl2pPr algn="r" rtl="1">
              <a:defRPr sz="2000"/>
            </a:lvl2pPr>
            <a:lvl3pPr algn="r" rtl="1">
              <a:defRPr sz="2000"/>
            </a:lvl3pPr>
            <a:lvl4pPr algn="r" rtl="1">
              <a:defRPr sz="2000"/>
            </a:lvl4pPr>
            <a:lvl5pPr algn="r" rtl="1">
              <a:defRPr sz="20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xmlns="" id="{14A91789-3F3E-B715-C275-0DC29B235743}"/>
              </a:ext>
            </a:extLst>
          </p:cNvPr>
          <p:cNvSpPr txBox="1"/>
          <p:nvPr userDrawn="1"/>
        </p:nvSpPr>
        <p:spPr>
          <a:xfrm>
            <a:off x="8085935" y="6531675"/>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xmlns="" id="{DB3317BF-5220-D61A-F765-031263ED4D4D}"/>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pic>
        <p:nvPicPr>
          <p:cNvPr id="14" name="Image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5549" y="6292024"/>
            <a:ext cx="1744931" cy="510294"/>
          </a:xfrm>
          <a:prstGeom prst="rect">
            <a:avLst/>
          </a:prstGeom>
        </p:spPr>
      </p:pic>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pic>
        <p:nvPicPr>
          <p:cNvPr id="198"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99"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01"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02"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04" name="Subtitle 5"/>
          <p:cNvSpPr txBox="1"/>
          <p:nvPr/>
        </p:nvSpPr>
        <p:spPr>
          <a:xfrm>
            <a:off x="8085935" y="6658764"/>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B8.3 CE tools exercise</a:t>
            </a:r>
          </a:p>
        </p:txBody>
      </p:sp>
      <p:pic>
        <p:nvPicPr>
          <p:cNvPr id="205" name="Picture 2" descr="Picture 2"/>
          <p:cNvPicPr>
            <a:picLocks noChangeAspect="1"/>
          </p:cNvPicPr>
          <p:nvPr/>
        </p:nvPicPr>
        <p:blipFill>
          <a:blip r:embed="rId4"/>
          <a:stretch>
            <a:fillRect/>
          </a:stretch>
        </p:blipFill>
        <p:spPr>
          <a:xfrm>
            <a:off x="1" y="5"/>
            <a:ext cx="5074419" cy="653144"/>
          </a:xfrm>
          <a:prstGeom prst="rect">
            <a:avLst/>
          </a:prstGeom>
          <a:ln w="12700">
            <a:miter lim="400000"/>
          </a:ln>
        </p:spPr>
      </p:pic>
      <p:pic>
        <p:nvPicPr>
          <p:cNvPr id="207" name="Picture 6" descr="Picture 6"/>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208" name="Body Level One…"/>
          <p:cNvSpPr txBox="1">
            <a:spLocks noGrp="1"/>
          </p:cNvSpPr>
          <p:nvPr>
            <p:ph type="body" sz="half" idx="1"/>
          </p:nvPr>
        </p:nvSpPr>
        <p:spPr>
          <a:xfrm>
            <a:off x="2279575" y="1700808"/>
            <a:ext cx="7416826" cy="4349120"/>
          </a:xfrm>
          <a:prstGeom prst="rect">
            <a:avLst/>
          </a:prstGeom>
        </p:spPr>
        <p:txBody>
          <a:bodyPr rtlCol="1"/>
          <a:lstStyle>
            <a:lvl1pPr algn="r" rtl="1">
              <a:defRPr sz="2000"/>
            </a:lvl1pPr>
            <a:lvl2pPr algn="r" rtl="1">
              <a:defRPr sz="2000"/>
            </a:lvl2pPr>
            <a:lvl3pPr algn="r" rtl="1">
              <a:defRPr sz="2000"/>
            </a:lvl3pPr>
            <a:lvl4pPr algn="r" rtl="1">
              <a:defRPr sz="2000"/>
            </a:lvl4pPr>
            <a:lvl5pPr algn="r" rtl="1">
              <a:defRPr sz="20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xmlns="" id="{3B1D5D94-D070-21DB-B824-FFC766D086B7}"/>
              </a:ext>
            </a:extLst>
          </p:cNvPr>
          <p:cNvSpPr txBox="1"/>
          <p:nvPr userDrawn="1"/>
        </p:nvSpPr>
        <p:spPr>
          <a:xfrm>
            <a:off x="8085935" y="6531675"/>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xmlns="" id="{13C3BA0A-68D4-C3EC-5517-56A4EB729BB0}"/>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sp>
        <p:nvSpPr>
          <p:cNvPr id="4" name="Rectangle 2">
            <a:extLst>
              <a:ext uri="{FF2B5EF4-FFF2-40B4-BE49-F238E27FC236}">
                <a16:creationId xmlns:a16="http://schemas.microsoft.com/office/drawing/2014/main" xmlns="" id="{FC587BB3-F6C2-9E71-5886-962B8CE10A03}"/>
              </a:ext>
            </a:extLst>
          </p:cNvPr>
          <p:cNvSpPr txBox="1"/>
          <p:nvPr userDrawn="1"/>
        </p:nvSpPr>
        <p:spPr>
          <a:xfrm>
            <a:off x="135312" y="73402"/>
            <a:ext cx="8138160" cy="53553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defRPr sz="3200">
                <a:solidFill>
                  <a:srgbClr val="FFFFFF"/>
                </a:solidFill>
                <a:latin typeface="Source Sans Pro Bold"/>
                <a:ea typeface="Source Sans Pro Bold"/>
                <a:cs typeface="Source Sans Pro Bold"/>
                <a:sym typeface="Source Sans Pro Bold"/>
              </a:defRPr>
            </a:lvl1pPr>
          </a:lstStyle>
          <a:p>
            <a:pPr rtl="1"/>
            <a:r>
              <a:rPr lang="ar" b="1"/>
              <a:t>Learning objectives</a:t>
            </a: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1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16"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18"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19"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21" name="Subtitle 5"/>
          <p:cNvSpPr txBox="1"/>
          <p:nvPr/>
        </p:nvSpPr>
        <p:spPr>
          <a:xfrm>
            <a:off x="8085935" y="6658764"/>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B8.3 CE tools exercise</a:t>
            </a:r>
          </a:p>
        </p:txBody>
      </p:sp>
      <p:pic>
        <p:nvPicPr>
          <p:cNvPr id="222" name="Picture 1" descr="Picture 1"/>
          <p:cNvPicPr>
            <a:picLocks noChangeAspect="1"/>
          </p:cNvPicPr>
          <p:nvPr/>
        </p:nvPicPr>
        <p:blipFill>
          <a:blip r:embed="rId4"/>
          <a:stretch>
            <a:fillRect/>
          </a:stretch>
        </p:blipFill>
        <p:spPr>
          <a:xfrm>
            <a:off x="-2" y="2"/>
            <a:ext cx="5199324" cy="716693"/>
          </a:xfrm>
          <a:prstGeom prst="rect">
            <a:avLst/>
          </a:prstGeom>
          <a:ln w="12700">
            <a:miter lim="400000"/>
          </a:ln>
        </p:spPr>
      </p:pic>
      <p:sp>
        <p:nvSpPr>
          <p:cNvPr id="223" name="Title Text"/>
          <p:cNvSpPr txBox="1">
            <a:spLocks noGrp="1"/>
          </p:cNvSpPr>
          <p:nvPr>
            <p:ph type="title"/>
          </p:nvPr>
        </p:nvSpPr>
        <p:spPr>
          <a:xfrm>
            <a:off x="297713" y="70581"/>
            <a:ext cx="3571875" cy="646114"/>
          </a:xfrm>
          <a:prstGeom prst="rect">
            <a:avLst/>
          </a:prstGeom>
        </p:spPr>
        <p:txBody>
          <a:bodyPr rtlCol="1"/>
          <a:lstStyle/>
          <a:p>
            <a:pPr rtl="1"/>
            <a:r>
              <a:t>Title Text</a:t>
            </a:r>
          </a:p>
        </p:txBody>
      </p:sp>
      <p:sp>
        <p:nvSpPr>
          <p:cNvPr id="224" name="Body Level One…"/>
          <p:cNvSpPr txBox="1">
            <a:spLocks noGrp="1"/>
          </p:cNvSpPr>
          <p:nvPr>
            <p:ph type="body" idx="1"/>
          </p:nvPr>
        </p:nvSpPr>
        <p:spPr>
          <a:xfrm>
            <a:off x="2438402" y="1247001"/>
            <a:ext cx="8058616"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xmlns="" id="{8038F673-7F5F-4577-24CD-362518342948}"/>
              </a:ext>
            </a:extLst>
          </p:cNvPr>
          <p:cNvSpPr txBox="1"/>
          <p:nvPr userDrawn="1"/>
        </p:nvSpPr>
        <p:spPr>
          <a:xfrm>
            <a:off x="8085935" y="6531675"/>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xmlns="" id="{467B82A5-EF81-6793-DC71-818ACF26243E}"/>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31"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32"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34"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35"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37" name="Subtitle 5"/>
          <p:cNvSpPr txBox="1"/>
          <p:nvPr/>
        </p:nvSpPr>
        <p:spPr>
          <a:xfrm>
            <a:off x="8085935" y="6658764"/>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B8.3 CE tools exercise</a:t>
            </a:r>
          </a:p>
        </p:txBody>
      </p:sp>
      <p:pic>
        <p:nvPicPr>
          <p:cNvPr id="238" name="Picture 1" descr="Picture 1"/>
          <p:cNvPicPr>
            <a:picLocks noChangeAspect="1"/>
          </p:cNvPicPr>
          <p:nvPr/>
        </p:nvPicPr>
        <p:blipFill>
          <a:blip r:embed="rId4"/>
          <a:stretch>
            <a:fillRect/>
          </a:stretch>
        </p:blipFill>
        <p:spPr>
          <a:xfrm>
            <a:off x="-2" y="2"/>
            <a:ext cx="5199324" cy="716693"/>
          </a:xfrm>
          <a:prstGeom prst="rect">
            <a:avLst/>
          </a:prstGeom>
          <a:ln w="12700">
            <a:miter lim="400000"/>
          </a:ln>
        </p:spPr>
      </p:pic>
      <p:sp>
        <p:nvSpPr>
          <p:cNvPr id="239" name="Click to add text"/>
          <p:cNvSpPr txBox="1">
            <a:spLocks noGrp="1"/>
          </p:cNvSpPr>
          <p:nvPr>
            <p:ph type="title" hasCustomPrompt="1"/>
          </p:nvPr>
        </p:nvSpPr>
        <p:spPr>
          <a:xfrm>
            <a:off x="297713" y="70581"/>
            <a:ext cx="3571875" cy="646114"/>
          </a:xfrm>
          <a:prstGeom prst="rect">
            <a:avLst/>
          </a:prstGeom>
        </p:spPr>
        <p:txBody>
          <a:bodyPr rtlCol="1"/>
          <a:lstStyle>
            <a:lvl1pPr algn="r" rtl="1">
              <a:defRPr>
                <a:latin typeface="+mj-lt"/>
                <a:ea typeface="+mj-ea"/>
                <a:cs typeface="+mj-cs"/>
                <a:sym typeface="Source Sans Pro Regular"/>
              </a:defRPr>
            </a:lvl1pPr>
          </a:lstStyle>
          <a:p>
            <a:pPr rtl="1"/>
            <a:r>
              <a:t>Click to add text</a:t>
            </a:r>
          </a:p>
        </p:txBody>
      </p:sp>
      <p:sp>
        <p:nvSpPr>
          <p:cNvPr id="240" name="Body Level One…"/>
          <p:cNvSpPr txBox="1">
            <a:spLocks noGrp="1"/>
          </p:cNvSpPr>
          <p:nvPr>
            <p:ph type="body" idx="1"/>
          </p:nvPr>
        </p:nvSpPr>
        <p:spPr>
          <a:xfrm>
            <a:off x="2378927" y="1247001"/>
            <a:ext cx="8222168"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xmlns="" id="{D2815CA8-2AC7-975B-55AE-5BFD133270BD}"/>
              </a:ext>
            </a:extLst>
          </p:cNvPr>
          <p:cNvSpPr txBox="1"/>
          <p:nvPr userDrawn="1"/>
        </p:nvSpPr>
        <p:spPr>
          <a:xfrm>
            <a:off x="8085935" y="6531675"/>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xmlns="" id="{A9E2BCD8-E130-8D61-7ACD-D575BA694D49}"/>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47"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48"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50"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51"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53" name="Subtitle 5"/>
          <p:cNvSpPr txBox="1"/>
          <p:nvPr/>
        </p:nvSpPr>
        <p:spPr>
          <a:xfrm>
            <a:off x="8085935" y="6658764"/>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B8.3 CE tools exercise</a:t>
            </a:r>
          </a:p>
        </p:txBody>
      </p:sp>
      <p:pic>
        <p:nvPicPr>
          <p:cNvPr id="254" name="Picture 1" descr="Picture 1"/>
          <p:cNvPicPr>
            <a:picLocks noChangeAspect="1"/>
          </p:cNvPicPr>
          <p:nvPr/>
        </p:nvPicPr>
        <p:blipFill>
          <a:blip r:embed="rId4"/>
          <a:stretch>
            <a:fillRect/>
          </a:stretch>
        </p:blipFill>
        <p:spPr>
          <a:xfrm>
            <a:off x="-3" y="2"/>
            <a:ext cx="9213578" cy="716693"/>
          </a:xfrm>
          <a:prstGeom prst="rect">
            <a:avLst/>
          </a:prstGeom>
          <a:ln w="12700">
            <a:miter lim="400000"/>
          </a:ln>
        </p:spPr>
      </p:pic>
      <p:sp>
        <p:nvSpPr>
          <p:cNvPr id="255" name="Body Level One…"/>
          <p:cNvSpPr txBox="1">
            <a:spLocks noGrp="1"/>
          </p:cNvSpPr>
          <p:nvPr>
            <p:ph type="body" idx="1"/>
          </p:nvPr>
        </p:nvSpPr>
        <p:spPr>
          <a:xfrm>
            <a:off x="2378927" y="1247001"/>
            <a:ext cx="8222168"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56" name="Click to add text"/>
          <p:cNvSpPr txBox="1">
            <a:spLocks noGrp="1"/>
          </p:cNvSpPr>
          <p:nvPr>
            <p:ph type="title" hasCustomPrompt="1"/>
          </p:nvPr>
        </p:nvSpPr>
        <p:spPr>
          <a:xfrm>
            <a:off x="297713" y="70581"/>
            <a:ext cx="3571875" cy="646114"/>
          </a:xfrm>
          <a:prstGeom prst="rect">
            <a:avLst/>
          </a:prstGeom>
        </p:spPr>
        <p:txBody>
          <a:bodyPr rtlCol="1"/>
          <a:lstStyle>
            <a:lvl1pPr algn="r" rtl="1">
              <a:defRPr>
                <a:latin typeface="+mj-lt"/>
                <a:ea typeface="+mj-ea"/>
                <a:cs typeface="+mj-cs"/>
                <a:sym typeface="Source Sans Pro Regular"/>
              </a:defRPr>
            </a:lvl1pPr>
          </a:lstStyle>
          <a:p>
            <a:pPr rtl="1"/>
            <a:r>
              <a:t>Click to add text</a:t>
            </a:r>
          </a:p>
        </p:txBody>
      </p:sp>
      <p:sp>
        <p:nvSpPr>
          <p:cNvPr id="2" name="Subtitle 5">
            <a:extLst>
              <a:ext uri="{FF2B5EF4-FFF2-40B4-BE49-F238E27FC236}">
                <a16:creationId xmlns:a16="http://schemas.microsoft.com/office/drawing/2014/main" xmlns="" id="{B65C2CFD-23F7-6C24-64DD-4510D4408197}"/>
              </a:ext>
            </a:extLst>
          </p:cNvPr>
          <p:cNvSpPr txBox="1"/>
          <p:nvPr userDrawn="1"/>
        </p:nvSpPr>
        <p:spPr>
          <a:xfrm>
            <a:off x="8085935" y="6531675"/>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xmlns="" id="{EAF55774-1390-B61F-AB68-23403635EAC4}"/>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263" name="Image" descr="Image"/>
          <p:cNvPicPr>
            <a:picLocks noChangeAspect="1"/>
          </p:cNvPicPr>
          <p:nvPr/>
        </p:nvPicPr>
        <p:blipFill>
          <a:blip r:embed="rId2"/>
          <a:stretch>
            <a:fillRect/>
          </a:stretch>
        </p:blipFill>
        <p:spPr>
          <a:xfrm>
            <a:off x="-27005" y="-11679"/>
            <a:ext cx="6892228" cy="880764"/>
          </a:xfrm>
          <a:prstGeom prst="rect">
            <a:avLst/>
          </a:prstGeom>
          <a:ln w="12700">
            <a:miter lim="400000"/>
          </a:ln>
        </p:spPr>
      </p:pic>
      <p:pic>
        <p:nvPicPr>
          <p:cNvPr id="264"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65"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67"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68"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70" name="Subtitle 5"/>
          <p:cNvSpPr txBox="1"/>
          <p:nvPr/>
        </p:nvSpPr>
        <p:spPr>
          <a:xfrm>
            <a:off x="8085935" y="6658764"/>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B8.3 CE tools exercise</a:t>
            </a:r>
          </a:p>
        </p:txBody>
      </p:sp>
      <p:sp>
        <p:nvSpPr>
          <p:cNvPr id="271" name="Body Level One…"/>
          <p:cNvSpPr txBox="1">
            <a:spLocks noGrp="1"/>
          </p:cNvSpPr>
          <p:nvPr>
            <p:ph type="body" idx="1"/>
          </p:nvPr>
        </p:nvSpPr>
        <p:spPr>
          <a:xfrm>
            <a:off x="2378927" y="1247001"/>
            <a:ext cx="8222168"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72" name="Click to add text"/>
          <p:cNvSpPr txBox="1">
            <a:spLocks noGrp="1"/>
          </p:cNvSpPr>
          <p:nvPr>
            <p:ph type="title" hasCustomPrompt="1"/>
          </p:nvPr>
        </p:nvSpPr>
        <p:spPr>
          <a:xfrm>
            <a:off x="297713" y="70581"/>
            <a:ext cx="3571875" cy="646114"/>
          </a:xfrm>
          <a:prstGeom prst="rect">
            <a:avLst/>
          </a:prstGeom>
        </p:spPr>
        <p:txBody>
          <a:bodyPr rtlCol="1"/>
          <a:lstStyle>
            <a:lvl1pPr algn="r" rtl="1">
              <a:defRPr>
                <a:latin typeface="+mj-lt"/>
                <a:ea typeface="+mj-ea"/>
                <a:cs typeface="+mj-cs"/>
                <a:sym typeface="Source Sans Pro Regular"/>
              </a:defRPr>
            </a:lvl1pPr>
          </a:lstStyle>
          <a:p>
            <a:pPr rtl="1"/>
            <a:r>
              <a:t>Click to add text</a:t>
            </a:r>
          </a:p>
        </p:txBody>
      </p:sp>
      <p:sp>
        <p:nvSpPr>
          <p:cNvPr id="2" name="Subtitle 5">
            <a:extLst>
              <a:ext uri="{FF2B5EF4-FFF2-40B4-BE49-F238E27FC236}">
                <a16:creationId xmlns:a16="http://schemas.microsoft.com/office/drawing/2014/main" xmlns="" id="{B9C12984-6853-DA2E-B026-5E826B092F6C}"/>
              </a:ext>
            </a:extLst>
          </p:cNvPr>
          <p:cNvSpPr txBox="1"/>
          <p:nvPr userDrawn="1"/>
        </p:nvSpPr>
        <p:spPr>
          <a:xfrm>
            <a:off x="8085935" y="6531675"/>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xmlns="" id="{5DF3DE8E-C2BF-001A-6CC7-964B265694C8}"/>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8_Custom Layout">
    <p:spTree>
      <p:nvGrpSpPr>
        <p:cNvPr id="1" name=""/>
        <p:cNvGrpSpPr/>
        <p:nvPr/>
      </p:nvGrpSpPr>
      <p:grpSpPr>
        <a:xfrm>
          <a:off x="0" y="0"/>
          <a:ext cx="0" cy="0"/>
          <a:chOff x="0" y="0"/>
          <a:chExt cx="0" cy="0"/>
        </a:xfrm>
      </p:grpSpPr>
      <p:pic>
        <p:nvPicPr>
          <p:cNvPr id="279"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8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285" name="Subtitle 5"/>
          <p:cNvSpPr txBox="1"/>
          <p:nvPr/>
        </p:nvSpPr>
        <p:spPr>
          <a:xfrm>
            <a:off x="8085935" y="6658764"/>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B8.3 CE tools exercise</a:t>
            </a:r>
          </a:p>
        </p:txBody>
      </p:sp>
      <p:sp>
        <p:nvSpPr>
          <p:cNvPr id="286" name="Title Text"/>
          <p:cNvSpPr txBox="1">
            <a:spLocks noGrp="1"/>
          </p:cNvSpPr>
          <p:nvPr>
            <p:ph type="title"/>
          </p:nvPr>
        </p:nvSpPr>
        <p:spPr>
          <a:xfrm>
            <a:off x="220374" y="559153"/>
            <a:ext cx="4766298" cy="2339614"/>
          </a:xfrm>
          <a:prstGeom prst="rect">
            <a:avLst/>
          </a:prstGeom>
        </p:spPr>
        <p:txBody>
          <a:bodyPr rtlCol="1"/>
          <a:lstStyle/>
          <a:p>
            <a:pPr rtl="1"/>
            <a:r>
              <a:t>Title Text</a:t>
            </a:r>
          </a:p>
        </p:txBody>
      </p:sp>
      <p:sp>
        <p:nvSpPr>
          <p:cNvPr id="2" name="Subtitle 5">
            <a:extLst>
              <a:ext uri="{FF2B5EF4-FFF2-40B4-BE49-F238E27FC236}">
                <a16:creationId xmlns:a16="http://schemas.microsoft.com/office/drawing/2014/main" xmlns="" id="{2EB5EF10-E4CF-EBB3-D223-4CAD2F4C2332}"/>
              </a:ext>
            </a:extLst>
          </p:cNvPr>
          <p:cNvSpPr txBox="1"/>
          <p:nvPr userDrawn="1"/>
        </p:nvSpPr>
        <p:spPr>
          <a:xfrm>
            <a:off x="8085935" y="6531675"/>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xmlns="" id="{B7D5C091-68E8-5470-E07A-D5E6450C6C1C}"/>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pic>
        <p:nvPicPr>
          <p:cNvPr id="10" name="Imag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5549" y="6292024"/>
            <a:ext cx="1744931" cy="510294"/>
          </a:xfrm>
          <a:prstGeom prst="rect">
            <a:avLst/>
          </a:prstGeom>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38"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39"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42"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45" name="Subtitle 5"/>
          <p:cNvSpPr txBox="1"/>
          <p:nvPr/>
        </p:nvSpPr>
        <p:spPr>
          <a:xfrm>
            <a:off x="8085935" y="6658764"/>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B8.3 CE tools exercise</a:t>
            </a:r>
          </a:p>
        </p:txBody>
      </p:sp>
      <p:sp>
        <p:nvSpPr>
          <p:cNvPr id="46"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j-lt"/>
                <a:ea typeface="+mj-ea"/>
                <a:cs typeface="+mj-cs"/>
                <a:sym typeface="Source Sans Pro Regular"/>
              </a:defRPr>
            </a:pPr>
            <a:endParaRPr/>
          </a:p>
        </p:txBody>
      </p:sp>
      <p:sp>
        <p:nvSpPr>
          <p:cNvPr id="47" name="Title Text"/>
          <p:cNvSpPr txBox="1">
            <a:spLocks noGrp="1"/>
          </p:cNvSpPr>
          <p:nvPr>
            <p:ph type="title"/>
          </p:nvPr>
        </p:nvSpPr>
        <p:spPr>
          <a:xfrm>
            <a:off x="233916" y="843592"/>
            <a:ext cx="3264196" cy="1932377"/>
          </a:xfrm>
          <a:prstGeom prst="rect">
            <a:avLst/>
          </a:prstGeom>
        </p:spPr>
        <p:txBody>
          <a:bodyPr rtlCol="1"/>
          <a:lstStyle/>
          <a:p>
            <a:pPr rtl="1"/>
            <a:r>
              <a:t>Title Text</a:t>
            </a:r>
          </a:p>
        </p:txBody>
      </p:sp>
      <p:sp>
        <p:nvSpPr>
          <p:cNvPr id="48" name="Body Level One…"/>
          <p:cNvSpPr txBox="1">
            <a:spLocks noGrp="1"/>
          </p:cNvSpPr>
          <p:nvPr>
            <p:ph type="body" idx="1"/>
          </p:nvPr>
        </p:nvSpPr>
        <p:spPr>
          <a:xfrm>
            <a:off x="4273551" y="842965"/>
            <a:ext cx="7529515" cy="5546726"/>
          </a:xfrm>
          <a:prstGeom prst="rect">
            <a:avLst/>
          </a:prstGeom>
        </p:spPr>
        <p:txBody>
          <a:bodyPr rtlCol="1" anchor="ct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xmlns="" id="{5C0628CB-4048-E090-B676-ACFCC1EEB8E3}"/>
              </a:ext>
            </a:extLst>
          </p:cNvPr>
          <p:cNvSpPr txBox="1"/>
          <p:nvPr userDrawn="1"/>
        </p:nvSpPr>
        <p:spPr>
          <a:xfrm>
            <a:off x="8085935" y="6531675"/>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xmlns="" id="{F0C74F5D-EEA8-83CB-23D9-30621E7ECBCD}"/>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pic>
        <p:nvPicPr>
          <p:cNvPr id="13" name="Image 12"/>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5549" y="6292024"/>
            <a:ext cx="1744931" cy="510294"/>
          </a:xfrm>
          <a:prstGeom prst="rect">
            <a:avLst/>
          </a:prstGeom>
        </p:spPr>
      </p:pic>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5_Custom Layout">
    <p:spTree>
      <p:nvGrpSpPr>
        <p:cNvPr id="1" name=""/>
        <p:cNvGrpSpPr/>
        <p:nvPr/>
      </p:nvGrpSpPr>
      <p:grpSpPr>
        <a:xfrm>
          <a:off x="0" y="0"/>
          <a:ext cx="0" cy="0"/>
          <a:chOff x="0" y="0"/>
          <a:chExt cx="0" cy="0"/>
        </a:xfrm>
      </p:grpSpPr>
      <p:pic>
        <p:nvPicPr>
          <p:cNvPr id="55"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56"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59"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62" name="Subtitle 5"/>
          <p:cNvSpPr txBox="1"/>
          <p:nvPr/>
        </p:nvSpPr>
        <p:spPr>
          <a:xfrm>
            <a:off x="8085935" y="6658764"/>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B8.3 CE tools exercise</a:t>
            </a:r>
          </a:p>
        </p:txBody>
      </p:sp>
      <p:sp>
        <p:nvSpPr>
          <p:cNvPr id="63"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j-lt"/>
                <a:ea typeface="+mj-ea"/>
                <a:cs typeface="+mj-cs"/>
                <a:sym typeface="Source Sans Pro Regular"/>
              </a:defRPr>
            </a:pPr>
            <a:endParaRPr/>
          </a:p>
        </p:txBody>
      </p:sp>
      <p:sp>
        <p:nvSpPr>
          <p:cNvPr id="64" name="Title Text"/>
          <p:cNvSpPr txBox="1">
            <a:spLocks noGrp="1"/>
          </p:cNvSpPr>
          <p:nvPr>
            <p:ph type="title"/>
          </p:nvPr>
        </p:nvSpPr>
        <p:spPr>
          <a:xfrm>
            <a:off x="263351" y="188639"/>
            <a:ext cx="3264196" cy="1932378"/>
          </a:xfrm>
          <a:prstGeom prst="rect">
            <a:avLst/>
          </a:prstGeom>
        </p:spPr>
        <p:txBody>
          <a:bodyPr rtlCol="1"/>
          <a:lstStyle/>
          <a:p>
            <a:pPr rtl="1"/>
            <a:r>
              <a:t>Title Text</a:t>
            </a:r>
          </a:p>
        </p:txBody>
      </p:sp>
      <p:sp>
        <p:nvSpPr>
          <p:cNvPr id="65" name="Body Level One…"/>
          <p:cNvSpPr txBox="1">
            <a:spLocks noGrp="1"/>
          </p:cNvSpPr>
          <p:nvPr>
            <p:ph type="body" idx="1"/>
          </p:nvPr>
        </p:nvSpPr>
        <p:spPr>
          <a:xfrm>
            <a:off x="4273551" y="842965"/>
            <a:ext cx="7529515" cy="5546726"/>
          </a:xfrm>
          <a:prstGeom prst="rect">
            <a:avLst/>
          </a:prstGeom>
        </p:spPr>
        <p:txBody>
          <a:bodyPr rtlCol="1" anchor="ct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xmlns="" id="{419AD148-127F-9F29-F98E-F4CED146C3C3}"/>
              </a:ext>
            </a:extLst>
          </p:cNvPr>
          <p:cNvSpPr txBox="1"/>
          <p:nvPr userDrawn="1"/>
        </p:nvSpPr>
        <p:spPr>
          <a:xfrm>
            <a:off x="8085935" y="6531675"/>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xmlns="" id="{AF35A626-6389-695A-C947-40F68B40D2CE}"/>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sp>
        <p:nvSpPr>
          <p:cNvPr id="4" name="Rounded Rectangle 3">
            <a:extLst>
              <a:ext uri="{FF2B5EF4-FFF2-40B4-BE49-F238E27FC236}">
                <a16:creationId xmlns:a16="http://schemas.microsoft.com/office/drawing/2014/main" xmlns="" id="{B829E0A6-D247-2814-1673-1BCDC32F6E68}"/>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solidFill>
                <a:srgbClr val="729E03"/>
              </a:solidFill>
            </a:endParaRPr>
          </a:p>
        </p:txBody>
      </p:sp>
      <p:pic>
        <p:nvPicPr>
          <p:cNvPr id="14" name="Image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5549" y="6292024"/>
            <a:ext cx="1744931" cy="510294"/>
          </a:xfrm>
          <a:prstGeom prst="rect">
            <a:avLst/>
          </a:prstGeom>
        </p:spPr>
      </p:pic>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7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74"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75"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77"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78"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80" name="Subtitle 5"/>
          <p:cNvSpPr txBox="1"/>
          <p:nvPr userDrawn="1"/>
        </p:nvSpPr>
        <p:spPr>
          <a:xfrm>
            <a:off x="8085935" y="6658764"/>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B8.3 CE tools exercise</a:t>
            </a:r>
          </a:p>
        </p:txBody>
      </p:sp>
      <p:sp>
        <p:nvSpPr>
          <p:cNvPr id="83"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j-lt"/>
                <a:ea typeface="+mj-ea"/>
                <a:cs typeface="+mj-cs"/>
                <a:sym typeface="Source Sans Pro Regular"/>
              </a:defRPr>
            </a:pPr>
            <a:endParaRPr/>
          </a:p>
        </p:txBody>
      </p:sp>
      <p:sp>
        <p:nvSpPr>
          <p:cNvPr id="84" name="Body Level One…"/>
          <p:cNvSpPr txBox="1">
            <a:spLocks noGrp="1"/>
          </p:cNvSpPr>
          <p:nvPr>
            <p:ph type="body" idx="1"/>
          </p:nvPr>
        </p:nvSpPr>
        <p:spPr>
          <a:xfrm>
            <a:off x="4273551" y="842965"/>
            <a:ext cx="7529515" cy="5546726"/>
          </a:xfrm>
          <a:prstGeom prst="rect">
            <a:avLst/>
          </a:prstGeom>
        </p:spPr>
        <p:txBody>
          <a:bodyPr rtlCol="1" anchor="ct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xmlns="" id="{BE56AC6B-7190-2C65-F4DD-11D15778BCD2}"/>
              </a:ext>
            </a:extLst>
          </p:cNvPr>
          <p:cNvSpPr txBox="1"/>
          <p:nvPr userDrawn="1"/>
        </p:nvSpPr>
        <p:spPr>
          <a:xfrm>
            <a:off x="8085935" y="6531675"/>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xmlns="" id="{A58AE975-0CE4-17D6-C45D-0F3E6B3562EB}"/>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sp>
        <p:nvSpPr>
          <p:cNvPr id="4" name="TextBox 4">
            <a:extLst>
              <a:ext uri="{FF2B5EF4-FFF2-40B4-BE49-F238E27FC236}">
                <a16:creationId xmlns:a16="http://schemas.microsoft.com/office/drawing/2014/main" xmlns="" id="{9E9662A6-1C56-9D28-4B44-62DBF90E7AF3}"/>
              </a:ext>
            </a:extLst>
          </p:cNvPr>
          <p:cNvSpPr txBox="1"/>
          <p:nvPr userDrawn="1"/>
        </p:nvSpPr>
        <p:spPr>
          <a:xfrm>
            <a:off x="388936" y="885342"/>
            <a:ext cx="3355607"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a:t>Key messages</a:t>
            </a:r>
          </a:p>
        </p:txBody>
      </p:sp>
      <p:sp>
        <p:nvSpPr>
          <p:cNvPr id="5" name="Rounded Rectangle 3">
            <a:extLst>
              <a:ext uri="{FF2B5EF4-FFF2-40B4-BE49-F238E27FC236}">
                <a16:creationId xmlns:a16="http://schemas.microsoft.com/office/drawing/2014/main" xmlns="" id="{610D19AA-1096-5C7A-58AB-E984284B359A}"/>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91"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92"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93"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95"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96"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98" name="Subtitle 5"/>
          <p:cNvSpPr txBox="1"/>
          <p:nvPr/>
        </p:nvSpPr>
        <p:spPr>
          <a:xfrm>
            <a:off x="8085935" y="6658764"/>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B8.3 CE tools exercise</a:t>
            </a:r>
          </a:p>
        </p:txBody>
      </p:sp>
      <p:sp>
        <p:nvSpPr>
          <p:cNvPr id="101"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j-lt"/>
                <a:ea typeface="+mj-ea"/>
                <a:cs typeface="+mj-cs"/>
                <a:sym typeface="Source Sans Pro Regular"/>
              </a:defRPr>
            </a:pPr>
            <a:endParaRPr/>
          </a:p>
        </p:txBody>
      </p:sp>
      <p:sp>
        <p:nvSpPr>
          <p:cNvPr id="102" name="Body Level One…"/>
          <p:cNvSpPr txBox="1">
            <a:spLocks noGrp="1"/>
          </p:cNvSpPr>
          <p:nvPr>
            <p:ph type="body" idx="1"/>
          </p:nvPr>
        </p:nvSpPr>
        <p:spPr>
          <a:xfrm>
            <a:off x="4273551" y="842965"/>
            <a:ext cx="7529515" cy="5546726"/>
          </a:xfrm>
          <a:prstGeom prst="rect">
            <a:avLst/>
          </a:prstGeom>
        </p:spPr>
        <p:txBody>
          <a:bodyPr rtlCol="1" anchor="ct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xmlns="" id="{9EAC4CFF-AD29-FED5-A0BB-E7F5C2A73935}"/>
              </a:ext>
            </a:extLst>
          </p:cNvPr>
          <p:cNvSpPr txBox="1"/>
          <p:nvPr userDrawn="1"/>
        </p:nvSpPr>
        <p:spPr>
          <a:xfrm>
            <a:off x="8085935" y="6531675"/>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xmlns="" id="{00562D2B-9EE4-5218-DB2A-2593E5294D7F}"/>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sp>
        <p:nvSpPr>
          <p:cNvPr id="4" name="TextBox 5">
            <a:extLst>
              <a:ext uri="{FF2B5EF4-FFF2-40B4-BE49-F238E27FC236}">
                <a16:creationId xmlns:a16="http://schemas.microsoft.com/office/drawing/2014/main" xmlns="" id="{62922BF0-AE54-8B2F-EF72-FF541D47FA11}"/>
              </a:ext>
            </a:extLst>
          </p:cNvPr>
          <p:cNvSpPr txBox="1"/>
          <p:nvPr userDrawn="1"/>
        </p:nvSpPr>
        <p:spPr>
          <a:xfrm>
            <a:off x="388936" y="377342"/>
            <a:ext cx="2803026" cy="1107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a:t>References and guidelines</a:t>
            </a:r>
          </a:p>
        </p:txBody>
      </p:sp>
      <p:sp>
        <p:nvSpPr>
          <p:cNvPr id="5" name="Rounded Rectangle 3">
            <a:extLst>
              <a:ext uri="{FF2B5EF4-FFF2-40B4-BE49-F238E27FC236}">
                <a16:creationId xmlns:a16="http://schemas.microsoft.com/office/drawing/2014/main" xmlns="" id="{2108A67A-00CC-F050-DD53-42017B43D30D}"/>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09"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10"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111"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113"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114"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116" name="Subtitle 5"/>
          <p:cNvSpPr txBox="1"/>
          <p:nvPr/>
        </p:nvSpPr>
        <p:spPr>
          <a:xfrm>
            <a:off x="8085935" y="6658764"/>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B8.3 CE tools exercise</a:t>
            </a:r>
          </a:p>
        </p:txBody>
      </p:sp>
      <p:sp>
        <p:nvSpPr>
          <p:cNvPr id="119"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j-lt"/>
                <a:ea typeface="+mj-ea"/>
                <a:cs typeface="+mj-cs"/>
                <a:sym typeface="Source Sans Pro Regular"/>
              </a:defRPr>
            </a:pPr>
            <a:endParaRPr/>
          </a:p>
        </p:txBody>
      </p:sp>
      <p:sp>
        <p:nvSpPr>
          <p:cNvPr id="120" name="Body Level One…"/>
          <p:cNvSpPr txBox="1">
            <a:spLocks noGrp="1"/>
          </p:cNvSpPr>
          <p:nvPr>
            <p:ph type="body" idx="1"/>
          </p:nvPr>
        </p:nvSpPr>
        <p:spPr>
          <a:xfrm>
            <a:off x="4273551" y="842965"/>
            <a:ext cx="7529515" cy="5546726"/>
          </a:xfrm>
          <a:prstGeom prst="rect">
            <a:avLst/>
          </a:prstGeom>
        </p:spPr>
        <p:txBody>
          <a:bodyPr rtlCol="1" anchor="ct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xmlns="" id="{3EBE5431-5D3F-1F21-55DF-6DCC2C5D0897}"/>
              </a:ext>
            </a:extLst>
          </p:cNvPr>
          <p:cNvSpPr txBox="1"/>
          <p:nvPr userDrawn="1"/>
        </p:nvSpPr>
        <p:spPr>
          <a:xfrm>
            <a:off x="8085935" y="6531675"/>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xmlns="" id="{EE51AAD3-4926-499A-86F9-1F05172056AF}"/>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sp>
        <p:nvSpPr>
          <p:cNvPr id="4" name="TextBox 6">
            <a:extLst>
              <a:ext uri="{FF2B5EF4-FFF2-40B4-BE49-F238E27FC236}">
                <a16:creationId xmlns:a16="http://schemas.microsoft.com/office/drawing/2014/main" xmlns="" id="{656306C2-AEE7-4047-B36D-80ABA3FD740A}"/>
              </a:ext>
            </a:extLst>
          </p:cNvPr>
          <p:cNvSpPr txBox="1"/>
          <p:nvPr userDrawn="1"/>
        </p:nvSpPr>
        <p:spPr>
          <a:xfrm>
            <a:off x="388936" y="463959"/>
            <a:ext cx="3425273" cy="1077218"/>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a:t>Additional learning resources</a:t>
            </a:r>
          </a:p>
        </p:txBody>
      </p:sp>
      <p:sp>
        <p:nvSpPr>
          <p:cNvPr id="5" name="Rounded Rectangle 3">
            <a:extLst>
              <a:ext uri="{FF2B5EF4-FFF2-40B4-BE49-F238E27FC236}">
                <a16:creationId xmlns:a16="http://schemas.microsoft.com/office/drawing/2014/main" xmlns="" id="{79B7F29D-8E59-BCFF-8BD6-A3AC2EEC65C3}"/>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2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28"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129"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131"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132"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134" name="Subtitle 5"/>
          <p:cNvSpPr txBox="1"/>
          <p:nvPr/>
        </p:nvSpPr>
        <p:spPr>
          <a:xfrm>
            <a:off x="8085935" y="6658764"/>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B8.3 CE tools exercise</a:t>
            </a:r>
          </a:p>
        </p:txBody>
      </p:sp>
      <p:sp>
        <p:nvSpPr>
          <p:cNvPr id="137"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j-lt"/>
                <a:ea typeface="+mj-ea"/>
                <a:cs typeface="+mj-cs"/>
                <a:sym typeface="Source Sans Pro Regular"/>
              </a:defRPr>
            </a:pPr>
            <a:endParaRPr/>
          </a:p>
        </p:txBody>
      </p:sp>
      <p:sp>
        <p:nvSpPr>
          <p:cNvPr id="138" name="Body Level One…"/>
          <p:cNvSpPr txBox="1">
            <a:spLocks noGrp="1"/>
          </p:cNvSpPr>
          <p:nvPr>
            <p:ph type="body" idx="1"/>
          </p:nvPr>
        </p:nvSpPr>
        <p:spPr>
          <a:xfrm>
            <a:off x="4273551" y="842965"/>
            <a:ext cx="7529515" cy="5546726"/>
          </a:xfrm>
          <a:prstGeom prst="rect">
            <a:avLst/>
          </a:prstGeom>
        </p:spPr>
        <p:txBody>
          <a:bodyPr rtlCol="1" anchor="ct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xmlns="" id="{2424E1A7-9062-C38D-6ADE-BF04051135F8}"/>
              </a:ext>
            </a:extLst>
          </p:cNvPr>
          <p:cNvSpPr txBox="1"/>
          <p:nvPr userDrawn="1"/>
        </p:nvSpPr>
        <p:spPr>
          <a:xfrm>
            <a:off x="8085935" y="6531675"/>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xmlns="" id="{6A4A1689-3937-9838-4165-20A9BD71105F}"/>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sp>
        <p:nvSpPr>
          <p:cNvPr id="4" name="TextBox 6">
            <a:extLst>
              <a:ext uri="{FF2B5EF4-FFF2-40B4-BE49-F238E27FC236}">
                <a16:creationId xmlns:a16="http://schemas.microsoft.com/office/drawing/2014/main" xmlns="" id="{31FC7D62-C431-CB2A-9524-80F907763C20}"/>
              </a:ext>
            </a:extLst>
          </p:cNvPr>
          <p:cNvSpPr txBox="1"/>
          <p:nvPr userDrawn="1"/>
        </p:nvSpPr>
        <p:spPr>
          <a:xfrm>
            <a:off x="388936" y="885342"/>
            <a:ext cx="2294023"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a:t>Questions?</a:t>
            </a:r>
          </a:p>
        </p:txBody>
      </p:sp>
      <p:sp>
        <p:nvSpPr>
          <p:cNvPr id="5" name="Rounded Rectangle 3">
            <a:extLst>
              <a:ext uri="{FF2B5EF4-FFF2-40B4-BE49-F238E27FC236}">
                <a16:creationId xmlns:a16="http://schemas.microsoft.com/office/drawing/2014/main" xmlns="" id="{652FF2D6-DFC6-B866-A1DB-F5073BAC339E}"/>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pic>
        <p:nvPicPr>
          <p:cNvPr id="2" name="Imag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5549" y="6292024"/>
            <a:ext cx="1744931" cy="510294"/>
          </a:xfrm>
          <a:prstGeom prst="rect">
            <a:avLst/>
          </a:prstGeom>
        </p:spPr>
      </p:pic>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52"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53"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sp>
        <p:nvSpPr>
          <p:cNvPr id="158" name="Subtitle 5"/>
          <p:cNvSpPr txBox="1"/>
          <p:nvPr/>
        </p:nvSpPr>
        <p:spPr>
          <a:xfrm>
            <a:off x="8085935" y="6658764"/>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B8.3 CE tools exercise</a:t>
            </a:r>
          </a:p>
        </p:txBody>
      </p:sp>
      <p:sp>
        <p:nvSpPr>
          <p:cNvPr id="159" name="Rounded Rectangle 4"/>
          <p:cNvSpPr/>
          <p:nvPr/>
        </p:nvSpPr>
        <p:spPr>
          <a:xfrm flipV="1">
            <a:off x="4836443" y="3256181"/>
            <a:ext cx="2515176" cy="11182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j-lt"/>
                <a:ea typeface="+mj-ea"/>
                <a:cs typeface="+mj-cs"/>
                <a:sym typeface="Source Sans Pro Regular"/>
              </a:defRPr>
            </a:pPr>
            <a:endParaRPr/>
          </a:p>
        </p:txBody>
      </p:sp>
      <p:sp>
        <p:nvSpPr>
          <p:cNvPr id="160" name="Body Level One…"/>
          <p:cNvSpPr txBox="1">
            <a:spLocks noGrp="1"/>
          </p:cNvSpPr>
          <p:nvPr>
            <p:ph type="body" sz="half" idx="1" hasCustomPrompt="1"/>
          </p:nvPr>
        </p:nvSpPr>
        <p:spPr>
          <a:xfrm>
            <a:off x="587205" y="1971020"/>
            <a:ext cx="11347451" cy="1870076"/>
          </a:xfrm>
          <a:prstGeom prst="rect">
            <a:avLst/>
          </a:prstGeom>
        </p:spPr>
        <p:txBody>
          <a:bodyPr rtlCol="1" anchor="ctr"/>
          <a:lstStyle>
            <a:lvl1pPr algn="ctr" rtl="1">
              <a:defRPr>
                <a:solidFill>
                  <a:srgbClr val="FFFFFF"/>
                </a:solidFill>
                <a:latin typeface="Source Sans Pro Bold"/>
                <a:ea typeface="Source Sans Pro Bold"/>
                <a:cs typeface="Source Sans Pro Bold"/>
                <a:sym typeface="Source Sans Pro Bold"/>
              </a:defRPr>
            </a:lvl1pPr>
            <a:lvl2pPr algn="ctr" rtl="1">
              <a:defRPr>
                <a:solidFill>
                  <a:srgbClr val="FFFFFF"/>
                </a:solidFill>
                <a:latin typeface="Source Sans Pro Bold"/>
                <a:ea typeface="Source Sans Pro Bold"/>
                <a:cs typeface="Source Sans Pro Bold"/>
                <a:sym typeface="Source Sans Pro Bold"/>
              </a:defRPr>
            </a:lvl2pPr>
            <a:lvl3pPr algn="ctr" rtl="1">
              <a:defRPr>
                <a:solidFill>
                  <a:srgbClr val="FFFFFF"/>
                </a:solidFill>
                <a:latin typeface="Source Sans Pro Bold"/>
                <a:ea typeface="Source Sans Pro Bold"/>
                <a:cs typeface="Source Sans Pro Bold"/>
                <a:sym typeface="Source Sans Pro Bold"/>
              </a:defRPr>
            </a:lvl3pPr>
            <a:lvl4pPr algn="ctr" rtl="1">
              <a:defRPr>
                <a:solidFill>
                  <a:srgbClr val="FFFFFF"/>
                </a:solidFill>
                <a:latin typeface="Source Sans Pro Bold"/>
                <a:ea typeface="Source Sans Pro Bold"/>
                <a:cs typeface="Source Sans Pro Bold"/>
                <a:sym typeface="Source Sans Pro Bold"/>
              </a:defRPr>
            </a:lvl4pPr>
            <a:lvl5pPr algn="ctr" rtl="1">
              <a:defRPr>
                <a:solidFill>
                  <a:srgbClr val="FFFFFF"/>
                </a:solidFill>
                <a:latin typeface="Source Sans Pro Bold"/>
                <a:ea typeface="Source Sans Pro Bold"/>
                <a:cs typeface="Source Sans Pro Bold"/>
                <a:sym typeface="Source Sans Pro Bold"/>
              </a:defRPr>
            </a:lvl5pPr>
          </a:lstStyle>
          <a:p>
            <a:pPr rtl="1"/>
            <a:r>
              <a:t>Click to edit Master title style</a:t>
            </a:r>
          </a:p>
          <a:p>
            <a:pPr lvl="1" rtl="1"/>
            <a:endParaRPr/>
          </a:p>
          <a:p>
            <a:pPr lvl="2" rtl="1"/>
            <a:endParaRPr/>
          </a:p>
          <a:p>
            <a:pPr lvl="3" rtl="1"/>
            <a:endParaRPr/>
          </a:p>
          <a:p>
            <a:pPr lvl="4" rtl="1"/>
            <a:endParaRPr/>
          </a:p>
        </p:txBody>
      </p:sp>
      <p:sp>
        <p:nvSpPr>
          <p:cNvPr id="2" name="Subtitle 5">
            <a:extLst>
              <a:ext uri="{FF2B5EF4-FFF2-40B4-BE49-F238E27FC236}">
                <a16:creationId xmlns:a16="http://schemas.microsoft.com/office/drawing/2014/main" xmlns="" id="{261B1DF8-9451-06C2-B33A-05B2DACC6CF3}"/>
              </a:ext>
            </a:extLst>
          </p:cNvPr>
          <p:cNvSpPr txBox="1"/>
          <p:nvPr userDrawn="1"/>
        </p:nvSpPr>
        <p:spPr>
          <a:xfrm>
            <a:off x="8085935" y="6531675"/>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xmlns="" id="{B765342D-D1CE-6070-6729-4AF38E05833A}"/>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pic>
        <p:nvPicPr>
          <p:cNvPr id="11" name="Image 1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5549" y="6292024"/>
            <a:ext cx="1744931" cy="510294"/>
          </a:xfrm>
          <a:prstGeom prst="rect">
            <a:avLst/>
          </a:prstGeom>
        </p:spPr>
      </p:pic>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19"/>
          <a:srcRect b="1317"/>
          <a:stretch>
            <a:fillRect/>
          </a:stretch>
        </p:blipFill>
        <p:spPr>
          <a:xfrm>
            <a:off x="-15228" y="-14824"/>
            <a:ext cx="12505419" cy="6126364"/>
          </a:xfrm>
          <a:prstGeom prst="rect">
            <a:avLst/>
          </a:prstGeom>
          <a:ln w="12700">
            <a:miter lim="400000"/>
          </a:ln>
        </p:spPr>
      </p:pic>
      <p:pic>
        <p:nvPicPr>
          <p:cNvPr id="3" name="Picture 6" descr="Picture 6"/>
          <p:cNvPicPr>
            <a:picLocks noChangeAspect="1"/>
          </p:cNvPicPr>
          <p:nvPr/>
        </p:nvPicPr>
        <p:blipFill>
          <a:blip r:embed="rId20"/>
          <a:stretch>
            <a:fillRect/>
          </a:stretch>
        </p:blipFill>
        <p:spPr>
          <a:xfrm>
            <a:off x="11358371" y="138176"/>
            <a:ext cx="685801" cy="711201"/>
          </a:xfrm>
          <a:prstGeom prst="rect">
            <a:avLst/>
          </a:prstGeom>
          <a:ln w="12700">
            <a:miter lim="400000"/>
          </a:ln>
        </p:spPr>
      </p:pic>
      <p:sp>
        <p:nvSpPr>
          <p:cNvPr id="7" name="Subtitle 5"/>
          <p:cNvSpPr txBox="1"/>
          <p:nvPr/>
        </p:nvSpPr>
        <p:spPr>
          <a:xfrm>
            <a:off x="8085935" y="6531675"/>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8" name="Subtitle 5"/>
          <p:cNvSpPr txBox="1"/>
          <p:nvPr/>
        </p:nvSpPr>
        <p:spPr>
          <a:xfrm>
            <a:off x="8085935" y="6658764"/>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B8.3 CE tools exercise</a:t>
            </a:r>
          </a:p>
        </p:txBody>
      </p:sp>
      <p:sp>
        <p:nvSpPr>
          <p:cNvPr id="9" name="Rounded Rectangle 4"/>
          <p:cNvSpPr/>
          <p:nvPr/>
        </p:nvSpPr>
        <p:spPr>
          <a:xfrm flipV="1">
            <a:off x="5003344" y="3246971"/>
            <a:ext cx="2515176" cy="11182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j-lt"/>
                <a:ea typeface="+mj-ea"/>
                <a:cs typeface="+mj-cs"/>
                <a:sym typeface="Source Sans Pro Regular"/>
              </a:defRPr>
            </a:pPr>
            <a:endParaRPr/>
          </a:p>
        </p:txBody>
      </p:sp>
      <p:sp>
        <p:nvSpPr>
          <p:cNvPr id="10" name="TextBox 5"/>
          <p:cNvSpPr txBox="1"/>
          <p:nvPr/>
        </p:nvSpPr>
        <p:spPr>
          <a:xfrm>
            <a:off x="4376729" y="2617427"/>
            <a:ext cx="3721503" cy="58477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defRPr sz="4400">
                <a:solidFill>
                  <a:srgbClr val="FFFFFF"/>
                </a:solidFill>
                <a:latin typeface="Source Sans Pro Bold"/>
                <a:ea typeface="Source Sans Pro Bold"/>
                <a:cs typeface="Source Sans Pro Bold"/>
                <a:sym typeface="Source Sans Pro Bold"/>
              </a:defRPr>
            </a:lvl1pPr>
          </a:lstStyle>
          <a:p>
            <a:pPr rtl="1"/>
            <a:endParaRPr lang="ar" sz="3200" b="1" dirty="0"/>
          </a:p>
        </p:txBody>
      </p:sp>
      <p:sp>
        <p:nvSpPr>
          <p:cNvPr id="11"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p>
            <a:pPr rtl="1"/>
            <a:r>
              <a:t>Title Text</a:t>
            </a:r>
          </a:p>
        </p:txBody>
      </p:sp>
      <p:sp>
        <p:nvSpPr>
          <p:cNvPr id="12" name="Body Level One…"/>
          <p:cNvSpPr txBox="1">
            <a:spLocks noGrp="1"/>
          </p:cNvSpPr>
          <p:nvPr>
            <p:ph type="body" idx="1"/>
          </p:nvPr>
        </p:nvSpPr>
        <p:spPr>
          <a:xfrm>
            <a:off x="609600" y="1600200"/>
            <a:ext cx="10972800" cy="109954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ormAutofit/>
          </a:bodyPr>
          <a:lstStyle/>
          <a:p>
            <a:pPr rtl="1"/>
            <a:r>
              <a:t>Body Level One</a:t>
            </a:r>
          </a:p>
          <a:p>
            <a:pPr lvl="1" rtl="1"/>
            <a:r>
              <a:t>Body Level Two</a:t>
            </a:r>
          </a:p>
          <a:p>
            <a:pPr lvl="2" rtl="1"/>
            <a:r>
              <a:t>Body Level Three</a:t>
            </a:r>
          </a:p>
          <a:p>
            <a:pPr lvl="3" rtl="1"/>
            <a:r>
              <a:t>Body Level Four</a:t>
            </a:r>
          </a:p>
          <a:p>
            <a:pPr lvl="4" rtl="1"/>
            <a:r>
              <a:t>Body Level Five</a:t>
            </a:r>
          </a:p>
        </p:txBody>
      </p:sp>
      <p:sp>
        <p:nvSpPr>
          <p:cNvPr id="13" name="Slide Number">
            <a:extLst>
              <a:ext uri="{FF2B5EF4-FFF2-40B4-BE49-F238E27FC236}">
                <a16:creationId xmlns:a16="http://schemas.microsoft.com/office/drawing/2014/main" xmlns="" id="{99139A08-8C8D-F74B-E57C-802D4FB30FBD}"/>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transition spd="med"/>
  <p:txStyles>
    <p:title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r" defTabSz="289320" rtl="1" latinLnBrk="0">
        <a:lnSpc>
          <a:spcPct val="90000"/>
        </a:lnSpc>
        <a:spcBef>
          <a:spcPts val="300"/>
        </a:spcBef>
        <a:spcAft>
          <a:spcPts val="0"/>
        </a:spcAft>
        <a:buClrTx/>
        <a:buSzTx/>
        <a:buFontTx/>
        <a:buNone/>
        <a:tabLst/>
        <a:defRPr sz="2400" b="0" i="0" u="none" strike="noStrike" cap="none" spc="0" baseline="0">
          <a:solidFill>
            <a:srgbClr val="000000"/>
          </a:solidFill>
          <a:uFillTx/>
          <a:latin typeface="+mj-lt"/>
          <a:ea typeface="+mj-ea"/>
          <a:cs typeface="+mj-cs"/>
          <a:sym typeface="Source Sans Pro Regular"/>
        </a:defRPr>
      </a:lvl1pPr>
      <a:lvl2pPr marL="216990" marR="0" indent="-72330"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2pPr>
      <a:lvl3pPr marL="361649" marR="0" indent="-72330"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3pPr>
      <a:lvl4pPr marL="506309" marR="0" indent="-72329"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4pPr>
      <a:lvl5pPr marL="650968" marR="0" indent="-72329"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5pPr>
      <a:lvl6pPr marL="1070480"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6pPr>
      <a:lvl7pPr marL="1215141"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7pPr>
      <a:lvl8pPr marL="1359801"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8pPr>
      <a:lvl9pPr marL="1504459"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9pPr>
    </p:bodyStyle>
    <p:otherStyle>
      <a:lvl1pPr marL="0" marR="0" indent="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1pPr>
      <a:lvl2pPr marL="0" marR="0" indent="4572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2pPr>
      <a:lvl3pPr marL="0" marR="0" indent="9144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3pPr>
      <a:lvl4pPr marL="0" marR="0" indent="13716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4pPr>
      <a:lvl5pPr marL="0" marR="0" indent="18288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5pPr>
      <a:lvl6pPr marL="0" marR="0" indent="22860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6pPr>
      <a:lvl7pPr marL="0" marR="0" indent="27432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7pPr>
      <a:lvl8pPr marL="0" marR="0" indent="32004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8pPr>
      <a:lvl9pPr marL="0" marR="0" indent="36576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 TargetMode="External"/><Relationship Id="rId1" Type="http://schemas.openxmlformats.org/officeDocument/2006/relationships/slideLayout" Target="../slideLayouts/slideLayout11.xml"/><Relationship Id="rId4" Type="http://schemas.openxmlformats.org/officeDocument/2006/relationships/hyperlink" Target="mailto:ihrhrt@who.int"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Title 2"/>
          <p:cNvSpPr txBox="1">
            <a:spLocks noGrp="1"/>
          </p:cNvSpPr>
          <p:nvPr>
            <p:ph type="title"/>
          </p:nvPr>
        </p:nvSpPr>
        <p:spPr>
          <a:xfrm>
            <a:off x="517797" y="1587568"/>
            <a:ext cx="4490140" cy="2410276"/>
          </a:xfrm>
          <a:prstGeom prst="rect">
            <a:avLst/>
          </a:prstGeom>
        </p:spPr>
        <p:txBody>
          <a:bodyPr rtlCol="1">
            <a:normAutofit/>
          </a:bodyPr>
          <a:lstStyle/>
          <a:p>
            <a:pPr defTabSz="280640" rtl="1">
              <a:defRPr sz="3104"/>
            </a:pPr>
            <a:r>
              <a:rPr lang="ar" b="1">
                <a:latin typeface="Sakkal Majalla" panose="02000000000000000000" pitchFamily="2" charset="-78"/>
                <a:cs typeface="Sakkal Majalla" panose="02000000000000000000" pitchFamily="2" charset="-78"/>
              </a:rPr>
              <a:t>تمرين: بدء النقاش المجتمعي</a:t>
            </a:r>
          </a:p>
        </p:txBody>
      </p:sp>
      <p:sp>
        <p:nvSpPr>
          <p:cNvPr id="297" name="TextBox 1"/>
          <p:cNvSpPr txBox="1"/>
          <p:nvPr/>
        </p:nvSpPr>
        <p:spPr>
          <a:xfrm>
            <a:off x="7184065" y="3707725"/>
            <a:ext cx="3045785" cy="58477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rtl="1">
              <a:defRPr sz="3200">
                <a:solidFill>
                  <a:srgbClr val="002060"/>
                </a:solidFill>
                <a:latin typeface="Source Sans Pro Bold"/>
                <a:ea typeface="Source Sans Pro Bold"/>
                <a:cs typeface="Source Sans Pro Bold"/>
                <a:sym typeface="Source Sans Pro Bold"/>
              </a:defRPr>
            </a:lvl1pPr>
          </a:lstStyle>
          <a:p>
            <a:pPr rtl="1"/>
            <a:r>
              <a:rPr dirty="0" err="1">
                <a:latin typeface="Sakkal Majalla" panose="02000000000000000000" pitchFamily="2" charset="-78"/>
                <a:cs typeface="Sakkal Majalla" panose="02000000000000000000" pitchFamily="2" charset="-78"/>
              </a:rPr>
              <a:t>المدة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الزمنية</a:t>
            </a:r>
            <a:r>
              <a:rPr lang="ar-EG" dirty="0">
                <a:latin typeface="Sakkal Majalla" panose="02000000000000000000" pitchFamily="2" charset="-78"/>
                <a:cs typeface="Sakkal Majalla" panose="02000000000000000000" pitchFamily="2" charset="-78"/>
              </a:rPr>
              <a:t>: 60</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دقيقة</a:t>
            </a:r>
            <a:endParaRPr dirty="0">
              <a:latin typeface="Sakkal Majalla" panose="02000000000000000000" pitchFamily="2" charset="-78"/>
              <a:cs typeface="Sakkal Majalla" panose="02000000000000000000" pitchFamily="2" charset="-78"/>
            </a:endParaRPr>
          </a:p>
        </p:txBody>
      </p:sp>
      <p:sp>
        <p:nvSpPr>
          <p:cNvPr id="298" name="TextBox 6"/>
          <p:cNvSpPr txBox="1"/>
          <p:nvPr/>
        </p:nvSpPr>
        <p:spPr>
          <a:xfrm>
            <a:off x="567709" y="1438266"/>
            <a:ext cx="4991427" cy="76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20" rIns="45719" bIns="45720" rtlCol="1" anchor="t">
            <a:spAutoFit/>
          </a:bodyPr>
          <a:lstStyle>
            <a:lvl1pPr algn="r" rtl="1">
              <a:defRPr sz="4400">
                <a:solidFill>
                  <a:srgbClr val="FFFFFF"/>
                </a:solidFill>
                <a:latin typeface="Source Sans Pro Bold"/>
                <a:ea typeface="Source Sans Pro Bold"/>
                <a:cs typeface="Source Sans Pro Bold"/>
                <a:sym typeface="Source Sans Pro Bold"/>
              </a:defRPr>
            </a:lvl1pPr>
          </a:lstStyle>
          <a:p>
            <a:pPr rtl="1"/>
            <a:r>
              <a:rPr lang="fr-FR" b="1" dirty="0" smtClean="0">
                <a:latin typeface="Sakkal Majalla"/>
                <a:cs typeface="Sakkal Majalla"/>
              </a:rPr>
              <a:t>B8.3</a:t>
            </a:r>
            <a:endParaRPr lang="ar-EG" b="1" dirty="0">
              <a:latin typeface="Sakkal Majalla" panose="02000000000000000000" pitchFamily="2" charset="-78"/>
              <a:cs typeface="Sakkal Majalla" panose="02000000000000000000" pitchFamily="2" charset="-78"/>
            </a:endParaRPr>
          </a:p>
        </p:txBody>
      </p:sp>
      <p:sp>
        <p:nvSpPr>
          <p:cNvPr id="299" name="TextBox 11"/>
          <p:cNvSpPr txBox="1"/>
          <p:nvPr/>
        </p:nvSpPr>
        <p:spPr>
          <a:xfrm>
            <a:off x="567709" y="4147146"/>
            <a:ext cx="2333564" cy="30777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1400">
                <a:solidFill>
                  <a:srgbClr val="FFFFFF"/>
                </a:solidFill>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اسم المتحدث</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 name="Google Shape;308;p8"/>
          <p:cNvSpPr txBox="1">
            <a:spLocks noGrp="1"/>
          </p:cNvSpPr>
          <p:nvPr>
            <p:ph type="body" idx="1"/>
          </p:nvPr>
        </p:nvSpPr>
        <p:spPr>
          <a:xfrm>
            <a:off x="4128077" y="1988821"/>
            <a:ext cx="7529515" cy="3268980"/>
          </a:xfrm>
          <a:prstGeom prst="rect">
            <a:avLst/>
          </a:prstGeom>
        </p:spPr>
        <p:txBody>
          <a:bodyPr lIns="0" tIns="0" rIns="0" bIns="0" rtlCol="1" anchor="t"/>
          <a:lstStyle/>
          <a:p>
            <a:pPr rtl="1"/>
            <a:r>
              <a:rPr dirty="0" err="1">
                <a:latin typeface="Sakkal Majalla" panose="02000000000000000000" pitchFamily="2" charset="-78"/>
                <a:cs typeface="Sakkal Majalla" panose="02000000000000000000" pitchFamily="2" charset="-78"/>
              </a:rPr>
              <a:t>هذا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المورد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التعليمي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جزءٌ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حزمة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التدريب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المتقدم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لفِرَق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المُوجّ</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ه </a:t>
            </a:r>
            <a:r>
              <a:rPr dirty="0" err="1">
                <a:latin typeface="Sakkal Majalla" panose="02000000000000000000" pitchFamily="2" charset="-78"/>
                <a:cs typeface="Sakkal Majalla" panose="02000000000000000000" pitchFamily="2" charset="-78"/>
              </a:rPr>
              <a:t>خصيصًا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لأعضاء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a:t>
            </a:r>
          </a:p>
          <a:p>
            <a:pPr rtl="1"/>
            <a:endParaRPr dirty="0">
              <a:latin typeface="Sakkal Majalla" panose="02000000000000000000" pitchFamily="2" charset="-78"/>
              <a:cs typeface="Sakkal Majalla" panose="02000000000000000000" pitchFamily="2" charset="-78"/>
            </a:endParaRPr>
          </a:p>
          <a:p>
            <a:pPr rtl="1"/>
            <a:r>
              <a:rPr dirty="0" err="1">
                <a:latin typeface="Sakkal Majalla" panose="02000000000000000000" pitchFamily="2" charset="-78"/>
                <a:cs typeface="Sakkal Majalla" panose="02000000000000000000" pitchFamily="2" charset="-78"/>
              </a:rPr>
              <a:t>استناد</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ا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نهج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التصدي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لجميع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الأخطار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يهدف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البرنامج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تزويد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أعضاء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بالمعارف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والمهارات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والمواقف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والأدوات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المتقدمة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اللازمة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للكشف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المبكر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حدث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أحداث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بفعالية</a:t>
            </a:r>
            <a:r>
              <a:rPr dirty="0">
                <a:latin typeface="Sakkal Majalla" panose="02000000000000000000" pitchFamily="2" charset="-78"/>
                <a:cs typeface="Sakkal Majalla" panose="02000000000000000000" pitchFamily="2" charset="-78"/>
              </a:rPr>
              <a:t>. </a:t>
            </a:r>
          </a:p>
          <a:p>
            <a:pPr rtl="1"/>
            <a:endParaRPr dirty="0">
              <a:latin typeface="Sakkal Majalla" panose="02000000000000000000" pitchFamily="2" charset="-78"/>
              <a:cs typeface="Sakkal Majalla" panose="02000000000000000000" pitchFamily="2" charset="-78"/>
            </a:endParaRPr>
          </a:p>
          <a:p>
            <a:pPr rtl="1"/>
            <a:r>
              <a:rPr dirty="0" err="1">
                <a:latin typeface="Sakkal Majalla" panose="02000000000000000000" pitchFamily="2" charset="-78"/>
                <a:cs typeface="Sakkal Majalla" panose="02000000000000000000" pitchFamily="2" charset="-78"/>
              </a:rPr>
              <a:t>تُعدُّ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حزمة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التدريب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المُتقدم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لفِرَق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أحد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مكونات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برنامج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تدريب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a:t>
            </a:r>
          </a:p>
        </p:txBody>
      </p:sp>
      <p:sp>
        <p:nvSpPr>
          <p:cNvPr id="4" name="Google Shape;307;p8">
            <a:extLst>
              <a:ext uri="{FF2B5EF4-FFF2-40B4-BE49-F238E27FC236}">
                <a16:creationId xmlns:a16="http://schemas.microsoft.com/office/drawing/2014/main" xmlns="" id="{025DF44B-0717-CEA4-5B1A-7B742C79C3BC}"/>
              </a:ext>
            </a:extLst>
          </p:cNvPr>
          <p:cNvSpPr txBox="1">
            <a:spLocks noGrp="1"/>
          </p:cNvSpPr>
          <p:nvPr>
            <p:ph type="title"/>
          </p:nvPr>
        </p:nvSpPr>
        <p:spPr>
          <a:xfrm>
            <a:off x="243463" y="630315"/>
            <a:ext cx="2534028" cy="839972"/>
          </a:xfrm>
          <a:prstGeom prst="rect">
            <a:avLst/>
          </a:prstGeom>
          <a:noFill/>
        </p:spPr>
        <p:txBody>
          <a:bodyPr lIns="0" tIns="0" rIns="0" bIns="0" rtlCol="1" anchor="b"/>
          <a:lstStyle/>
          <a:p>
            <a:pPr rtl="1"/>
            <a:r>
              <a:rPr lang="ar" b="1" dirty="0">
                <a:latin typeface="Sakkal Majalla" panose="02000000000000000000" pitchFamily="2" charset="-78"/>
                <a:cs typeface="Sakkal Majalla" panose="02000000000000000000" pitchFamily="2" charset="-78"/>
              </a:rPr>
              <a:t>مقدمة</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 name="Content Placeholder 2"/>
          <p:cNvSpPr txBox="1">
            <a:spLocks noGrp="1"/>
          </p:cNvSpPr>
          <p:nvPr>
            <p:ph type="body" idx="1"/>
          </p:nvPr>
        </p:nvSpPr>
        <p:spPr>
          <a:xfrm>
            <a:off x="4211205" y="2183252"/>
            <a:ext cx="7529515" cy="2491497"/>
          </a:xfrm>
          <a:prstGeom prst="rect">
            <a:avLst/>
          </a:prstGeom>
        </p:spPr>
        <p:txBody>
          <a:bodyPr rtlCol="1">
            <a:normAutofit/>
          </a:bodyPr>
          <a:lstStyle/>
          <a:p>
            <a:pPr rtl="1">
              <a:lnSpc>
                <a:spcPct val="100000"/>
              </a:lnSpc>
              <a:spcBef>
                <a:spcPts val="1200"/>
              </a:spcBef>
            </a:pPr>
            <a:r>
              <a:rPr lang="ar" b="1" dirty="0">
                <a:solidFill>
                  <a:schemeClr val="tx1"/>
                </a:solidFill>
                <a:latin typeface="Sakkal Majalla" panose="02000000000000000000" pitchFamily="2" charset="-78"/>
                <a:cs typeface="Sakkal Majalla" panose="02000000000000000000" pitchFamily="2" charset="-78"/>
              </a:rPr>
              <a:t>بنهاية هذه الجلسة، سيكون بمقدوركم:</a:t>
            </a:r>
          </a:p>
          <a:p>
            <a:pPr marL="254000" indent="-254000" rtl="1">
              <a:lnSpc>
                <a:spcPct val="100000"/>
              </a:lnSpc>
              <a:spcBef>
                <a:spcPts val="1000"/>
              </a:spcBef>
              <a:buClr>
                <a:schemeClr val="accent3"/>
              </a:buClr>
              <a:buSzPct val="100000"/>
              <a:buChar char="•"/>
            </a:pPr>
            <a:r>
              <a:rPr dirty="0" err="1">
                <a:latin typeface="Sakkal Majalla" panose="02000000000000000000" pitchFamily="2" charset="-78"/>
                <a:cs typeface="Sakkal Majalla" panose="02000000000000000000" pitchFamily="2" charset="-78"/>
              </a:rPr>
              <a:t>تحديد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الأنشطة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المرتبطة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تحتاج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الاشتراك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المجتمعات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المحلية</a:t>
            </a:r>
            <a:r>
              <a:rPr dirty="0">
                <a:latin typeface="Sakkal Majalla" panose="02000000000000000000" pitchFamily="2" charset="-78"/>
                <a:cs typeface="Sakkal Majalla" panose="02000000000000000000" pitchFamily="2" charset="-78"/>
              </a:rPr>
              <a:t>.</a:t>
            </a:r>
          </a:p>
          <a:p>
            <a:pPr marL="254000" indent="-254000" rtl="1">
              <a:lnSpc>
                <a:spcPct val="100000"/>
              </a:lnSpc>
              <a:spcBef>
                <a:spcPts val="1000"/>
              </a:spcBef>
              <a:buClr>
                <a:schemeClr val="accent3"/>
              </a:buClr>
              <a:buSzPct val="100000"/>
              <a:buChar char="•"/>
            </a:pPr>
            <a:r>
              <a:rPr dirty="0" err="1">
                <a:latin typeface="Sakkal Majalla" panose="02000000000000000000" pitchFamily="2" charset="-78"/>
                <a:cs typeface="Sakkal Majalla" panose="02000000000000000000" pitchFamily="2" charset="-78"/>
              </a:rPr>
              <a:t>اختيار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الأدوات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الملائمة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لاستخدامها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بدء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نقاش</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مجتمعي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ومشاركة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مجتمعية</a:t>
            </a:r>
            <a:r>
              <a:rPr dirty="0">
                <a:latin typeface="Sakkal Majalla" panose="02000000000000000000" pitchFamily="2" charset="-78"/>
                <a:cs typeface="Sakkal Majalla" panose="02000000000000000000" pitchFamily="2" charset="-78"/>
              </a:rPr>
              <a:t>.</a:t>
            </a:r>
          </a:p>
        </p:txBody>
      </p:sp>
      <p:sp>
        <p:nvSpPr>
          <p:cNvPr id="4" name="Google Shape;307;p8">
            <a:extLst>
              <a:ext uri="{FF2B5EF4-FFF2-40B4-BE49-F238E27FC236}">
                <a16:creationId xmlns:a16="http://schemas.microsoft.com/office/drawing/2014/main" xmlns="" id="{FBE770B0-6E47-272A-1E61-0C126065E76C}"/>
              </a:ext>
            </a:extLst>
          </p:cNvPr>
          <p:cNvSpPr txBox="1">
            <a:spLocks noGrp="1"/>
          </p:cNvSpPr>
          <p:nvPr>
            <p:ph type="title"/>
          </p:nvPr>
        </p:nvSpPr>
        <p:spPr>
          <a:xfrm>
            <a:off x="1" y="596025"/>
            <a:ext cx="2903220" cy="839972"/>
          </a:xfrm>
          <a:prstGeom prst="rect">
            <a:avLst/>
          </a:prstGeom>
        </p:spPr>
        <p:txBody>
          <a:bodyPr lIns="0" tIns="0" rIns="0" bIns="0" rtlCol="1" anchor="b">
            <a:noAutofit/>
          </a:bodyPr>
          <a:lstStyle/>
          <a:p>
            <a:pPr rtl="1"/>
            <a:r>
              <a:rPr lang="ar" b="1" dirty="0">
                <a:latin typeface="Sakkal Majalla" panose="02000000000000000000" pitchFamily="2" charset="-78"/>
                <a:cs typeface="Sakkal Majalla" panose="02000000000000000000" pitchFamily="2" charset="-78"/>
              </a:rPr>
              <a:t>أهداف التعلُّم</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307;p8">
            <a:extLst>
              <a:ext uri="{FF2B5EF4-FFF2-40B4-BE49-F238E27FC236}">
                <a16:creationId xmlns:a16="http://schemas.microsoft.com/office/drawing/2014/main" xmlns="" id="{60A93B3D-BCE7-1103-3E24-FF345374E998}"/>
              </a:ext>
            </a:extLst>
          </p:cNvPr>
          <p:cNvSpPr txBox="1">
            <a:spLocks/>
          </p:cNvSpPr>
          <p:nvPr/>
        </p:nvSpPr>
        <p:spPr>
          <a:xfrm>
            <a:off x="378545" y="640706"/>
            <a:ext cx="2296075" cy="83997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0" tIns="0" rIns="0" bIns="0" rtlCol="1" anchor="b">
            <a:norm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التعليمات</a:t>
            </a:r>
          </a:p>
        </p:txBody>
      </p:sp>
      <p:sp>
        <p:nvSpPr>
          <p:cNvPr id="7" name="Szövegdoboz 6">
            <a:extLst>
              <a:ext uri="{FF2B5EF4-FFF2-40B4-BE49-F238E27FC236}">
                <a16:creationId xmlns:a16="http://schemas.microsoft.com/office/drawing/2014/main" xmlns="" id="{4EAFA599-F79C-F912-C289-95BD66622A92}"/>
              </a:ext>
            </a:extLst>
          </p:cNvPr>
          <p:cNvSpPr txBox="1"/>
          <p:nvPr/>
        </p:nvSpPr>
        <p:spPr>
          <a:xfrm>
            <a:off x="4627748" y="1480678"/>
            <a:ext cx="6738152" cy="402456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1" anchor="t">
            <a:spAutoFit/>
          </a:bodyPr>
          <a:lstStyle/>
          <a:p>
            <a:pPr marL="442341" indent="-442341" defTabSz="248815" rtl="1">
              <a:lnSpc>
                <a:spcPct val="81000"/>
              </a:lnSpc>
              <a:spcBef>
                <a:spcPts val="1000"/>
              </a:spcBef>
              <a:buClr>
                <a:schemeClr val="accent3"/>
              </a:buClr>
              <a:buSzPct val="100000"/>
              <a:buAutoNum type="arabicPeriod"/>
              <a:defRPr sz="2064"/>
            </a:pPr>
            <a:r>
              <a:rPr lang="ar" sz="2400" dirty="0">
                <a:latin typeface="Sakkal Majalla" panose="02000000000000000000" pitchFamily="2" charset="-78"/>
                <a:cs typeface="Sakkal Majalla" panose="02000000000000000000" pitchFamily="2" charset="-78"/>
              </a:rPr>
              <a:t>سيعمل المشاركون في مجموعات.</a:t>
            </a:r>
          </a:p>
          <a:p>
            <a:pPr marL="442341" indent="-442341" defTabSz="248815" rtl="1">
              <a:lnSpc>
                <a:spcPct val="81000"/>
              </a:lnSpc>
              <a:spcBef>
                <a:spcPts val="1000"/>
              </a:spcBef>
              <a:buClr>
                <a:schemeClr val="accent3"/>
              </a:buClr>
              <a:buSzPct val="100000"/>
              <a:buAutoNum type="arabicPeriod"/>
              <a:defRPr sz="2064"/>
            </a:pPr>
            <a:r>
              <a:rPr lang="ar-EG" sz="2400" dirty="0">
                <a:latin typeface="Sakkal Majalla" panose="02000000000000000000" pitchFamily="2" charset="-78"/>
                <a:cs typeface="Sakkal Majalla" panose="02000000000000000000" pitchFamily="2" charset="-78"/>
              </a:rPr>
              <a:t>ستناقش كل مجموعة الأمر فيما بينها وتُحدد 3 إلى 5 أنشطة تتعلق بالاستجابة، ويحتاج فريق الاستجابة السريعة فيها إلى الاشتراك مع المجتمع المحلي.</a:t>
            </a:r>
            <a:endParaRPr lang="ar" sz="2400" dirty="0">
              <a:latin typeface="Sakkal Majalla" panose="02000000000000000000" pitchFamily="2" charset="-78"/>
              <a:cs typeface="Sakkal Majalla" panose="02000000000000000000" pitchFamily="2" charset="-78"/>
            </a:endParaRPr>
          </a:p>
          <a:p>
            <a:pPr marL="442341" indent="-442341" defTabSz="248815" rtl="1">
              <a:lnSpc>
                <a:spcPct val="81000"/>
              </a:lnSpc>
              <a:spcBef>
                <a:spcPts val="1000"/>
              </a:spcBef>
              <a:buClr>
                <a:schemeClr val="accent3"/>
              </a:buClr>
              <a:buSzPct val="100000"/>
              <a:buAutoNum type="arabicPeriod"/>
              <a:defRPr sz="2064"/>
            </a:pPr>
            <a:r>
              <a:rPr lang="ar" sz="2400" dirty="0">
                <a:latin typeface="Sakkal Majalla" panose="02000000000000000000" pitchFamily="2" charset="-78"/>
                <a:cs typeface="Sakkal Majalla" panose="02000000000000000000" pitchFamily="2" charset="-78"/>
              </a:rPr>
              <a:t>سيقرأ كل شخص منفردًا وصف الأدوات اللازمة لبدء نقاش مجتمعي (دليل المشاركين).</a:t>
            </a:r>
          </a:p>
          <a:p>
            <a:pPr marL="442341" indent="-442341" defTabSz="248815" rtl="1">
              <a:lnSpc>
                <a:spcPct val="81000"/>
              </a:lnSpc>
              <a:spcBef>
                <a:spcPts val="1000"/>
              </a:spcBef>
              <a:buClr>
                <a:schemeClr val="accent3"/>
              </a:buClr>
              <a:buSzPct val="100000"/>
              <a:buAutoNum type="arabicPeriod"/>
              <a:defRPr sz="2064"/>
            </a:pPr>
            <a:r>
              <a:rPr lang="ar" sz="2400" dirty="0">
                <a:latin typeface="Sakkal Majalla" panose="02000000000000000000" pitchFamily="2" charset="-78"/>
                <a:cs typeface="Sakkal Majalla" panose="02000000000000000000" pitchFamily="2" charset="-78"/>
              </a:rPr>
              <a:t>سيقترح كل عضو من أعضاء المجموعة بعض أدوات النقاش لكل نشاط سينفذ فيما يتعلق بالاستجابة. </a:t>
            </a:r>
            <a:r>
              <a:rPr lang="ar-EG" sz="2400" dirty="0">
                <a:latin typeface="Sakkal Majalla" panose="02000000000000000000" pitchFamily="2" charset="-78"/>
                <a:cs typeface="Sakkal Majalla" panose="02000000000000000000" pitchFamily="2" charset="-78"/>
              </a:rPr>
              <a:t>و</a:t>
            </a:r>
            <a:r>
              <a:rPr lang="ar" sz="2400" dirty="0">
                <a:latin typeface="Sakkal Majalla" panose="02000000000000000000" pitchFamily="2" charset="-78"/>
                <a:cs typeface="Sakkal Majalla" panose="02000000000000000000" pitchFamily="2" charset="-78"/>
              </a:rPr>
              <a:t>ينبغي الوصول إلى توافق في الآراء على مستوى المجموعة (انظر الجدول أدناه).</a:t>
            </a:r>
          </a:p>
          <a:p>
            <a:pPr marL="442341" indent="-442341" defTabSz="248815" rtl="1">
              <a:lnSpc>
                <a:spcPct val="81000"/>
              </a:lnSpc>
              <a:spcBef>
                <a:spcPts val="1000"/>
              </a:spcBef>
              <a:buClr>
                <a:schemeClr val="accent3"/>
              </a:buClr>
              <a:buSzPct val="100000"/>
              <a:buAutoNum type="arabicPeriod"/>
              <a:defRPr sz="2064"/>
            </a:pPr>
            <a:r>
              <a:rPr lang="ar" sz="2400" dirty="0">
                <a:latin typeface="Sakkal Majalla" panose="02000000000000000000" pitchFamily="2" charset="-78"/>
                <a:cs typeface="Sakkal Majalla" panose="02000000000000000000" pitchFamily="2" charset="-78"/>
              </a:rPr>
              <a:t>سيتولى مقرر المجموعة عرض مقترحات مجموعته في الجلسة العامة (جلسة استخلاص المعلومات).</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16" name="Table 3"/>
          <p:cNvGraphicFramePr/>
          <p:nvPr>
            <p:extLst>
              <p:ext uri="{D42A27DB-BD31-4B8C-83A1-F6EECF244321}">
                <p14:modId xmlns:p14="http://schemas.microsoft.com/office/powerpoint/2010/main" val="522023575"/>
              </p:ext>
            </p:extLst>
          </p:nvPr>
        </p:nvGraphicFramePr>
        <p:xfrm>
          <a:off x="847725" y="706076"/>
          <a:ext cx="10258428" cy="5274399"/>
        </p:xfrm>
        <a:graphic>
          <a:graphicData uri="http://schemas.openxmlformats.org/drawingml/2006/table">
            <a:tbl>
              <a:tblPr rtl="1" firstRow="1" bandRow="1">
                <a:tableStyleId>{4C3C2611-4C71-4FC5-86AE-919BDF0F9419}</a:tableStyleId>
              </a:tblPr>
              <a:tblGrid>
                <a:gridCol w="908518">
                  <a:extLst>
                    <a:ext uri="{9D8B030D-6E8A-4147-A177-3AD203B41FA5}">
                      <a16:colId xmlns:a16="http://schemas.microsoft.com/office/drawing/2014/main" xmlns="" val="20000"/>
                    </a:ext>
                  </a:extLst>
                </a:gridCol>
                <a:gridCol w="853607">
                  <a:extLst>
                    <a:ext uri="{9D8B030D-6E8A-4147-A177-3AD203B41FA5}">
                      <a16:colId xmlns:a16="http://schemas.microsoft.com/office/drawing/2014/main" xmlns="" val="20001"/>
                    </a:ext>
                  </a:extLst>
                </a:gridCol>
                <a:gridCol w="876300">
                  <a:extLst>
                    <a:ext uri="{9D8B030D-6E8A-4147-A177-3AD203B41FA5}">
                      <a16:colId xmlns:a16="http://schemas.microsoft.com/office/drawing/2014/main" xmlns="" val="20002"/>
                    </a:ext>
                  </a:extLst>
                </a:gridCol>
                <a:gridCol w="723900">
                  <a:extLst>
                    <a:ext uri="{9D8B030D-6E8A-4147-A177-3AD203B41FA5}">
                      <a16:colId xmlns:a16="http://schemas.microsoft.com/office/drawing/2014/main" xmlns="" val="20003"/>
                    </a:ext>
                  </a:extLst>
                </a:gridCol>
                <a:gridCol w="800100">
                  <a:extLst>
                    <a:ext uri="{9D8B030D-6E8A-4147-A177-3AD203B41FA5}">
                      <a16:colId xmlns:a16="http://schemas.microsoft.com/office/drawing/2014/main" xmlns="" val="20004"/>
                    </a:ext>
                  </a:extLst>
                </a:gridCol>
                <a:gridCol w="781050">
                  <a:extLst>
                    <a:ext uri="{9D8B030D-6E8A-4147-A177-3AD203B41FA5}">
                      <a16:colId xmlns:a16="http://schemas.microsoft.com/office/drawing/2014/main" xmlns="" val="20005"/>
                    </a:ext>
                  </a:extLst>
                </a:gridCol>
                <a:gridCol w="714375">
                  <a:extLst>
                    <a:ext uri="{9D8B030D-6E8A-4147-A177-3AD203B41FA5}">
                      <a16:colId xmlns:a16="http://schemas.microsoft.com/office/drawing/2014/main" xmlns="" val="20006"/>
                    </a:ext>
                  </a:extLst>
                </a:gridCol>
                <a:gridCol w="771525">
                  <a:extLst>
                    <a:ext uri="{9D8B030D-6E8A-4147-A177-3AD203B41FA5}">
                      <a16:colId xmlns:a16="http://schemas.microsoft.com/office/drawing/2014/main" xmlns="" val="20007"/>
                    </a:ext>
                  </a:extLst>
                </a:gridCol>
                <a:gridCol w="781050">
                  <a:extLst>
                    <a:ext uri="{9D8B030D-6E8A-4147-A177-3AD203B41FA5}">
                      <a16:colId xmlns:a16="http://schemas.microsoft.com/office/drawing/2014/main" xmlns="" val="20008"/>
                    </a:ext>
                  </a:extLst>
                </a:gridCol>
                <a:gridCol w="919864">
                  <a:extLst>
                    <a:ext uri="{9D8B030D-6E8A-4147-A177-3AD203B41FA5}">
                      <a16:colId xmlns:a16="http://schemas.microsoft.com/office/drawing/2014/main" xmlns="" val="20009"/>
                    </a:ext>
                  </a:extLst>
                </a:gridCol>
                <a:gridCol w="711911">
                  <a:extLst>
                    <a:ext uri="{9D8B030D-6E8A-4147-A177-3AD203B41FA5}">
                      <a16:colId xmlns:a16="http://schemas.microsoft.com/office/drawing/2014/main" xmlns="" val="20010"/>
                    </a:ext>
                  </a:extLst>
                </a:gridCol>
                <a:gridCol w="711911">
                  <a:extLst>
                    <a:ext uri="{9D8B030D-6E8A-4147-A177-3AD203B41FA5}">
                      <a16:colId xmlns:a16="http://schemas.microsoft.com/office/drawing/2014/main" xmlns="" val="20011"/>
                    </a:ext>
                  </a:extLst>
                </a:gridCol>
                <a:gridCol w="704317">
                  <a:extLst>
                    <a:ext uri="{9D8B030D-6E8A-4147-A177-3AD203B41FA5}">
                      <a16:colId xmlns:a16="http://schemas.microsoft.com/office/drawing/2014/main" xmlns="" val="20012"/>
                    </a:ext>
                  </a:extLst>
                </a:gridCol>
              </a:tblGrid>
              <a:tr h="414079">
                <a:tc gridSpan="13">
                  <a:txBody>
                    <a:bodyPr/>
                    <a:lstStyle/>
                    <a:p>
                      <a:pPr algn="ctr" defTabSz="289320" rtl="1">
                        <a:lnSpc>
                          <a:spcPct val="115000"/>
                        </a:lnSpc>
                        <a:spcBef>
                          <a:spcPts val="300"/>
                        </a:spcBef>
                        <a:defRPr sz="1800" b="0">
                          <a:solidFill>
                            <a:srgbClr val="000000"/>
                          </a:solidFill>
                        </a:defRPr>
                      </a:pPr>
                      <a:r>
                        <a:rPr lang="ar" b="1" dirty="0">
                          <a:solidFill>
                            <a:srgbClr val="FFFFFF"/>
                          </a:solidFill>
                          <a:latin typeface="Sakkal Majalla" panose="02000000000000000000" pitchFamily="2" charset="-78"/>
                          <a:ea typeface="+mj-ea"/>
                          <a:cs typeface="Sakkal Majalla" panose="02000000000000000000" pitchFamily="2" charset="-78"/>
                        </a:rPr>
                        <a:t>أدوات بدء النقاش المجتمعي</a:t>
                      </a:r>
                    </a:p>
                  </a:txBody>
                  <a:tcPr marL="0" marR="0" marT="0" marB="0" horzOverflow="overflow">
                    <a:solidFill>
                      <a:srgbClr val="65A000"/>
                    </a:solidFill>
                  </a:tcPr>
                </a:tc>
                <a:tc hMerge="1">
                  <a:txBody>
                    <a:bodyPr/>
                    <a:lstStyle/>
                    <a:p>
                      <a:pPr rtl="1"/>
                      <a:endParaRPr lang="hu-HU"/>
                    </a:p>
                  </a:txBody>
                  <a:tcPr/>
                </a:tc>
                <a:tc hMerge="1">
                  <a:txBody>
                    <a:bodyPr/>
                    <a:lstStyle/>
                    <a:p>
                      <a:pPr rtl="1"/>
                      <a:endParaRPr lang="hu-HU"/>
                    </a:p>
                  </a:txBody>
                  <a:tcPr/>
                </a:tc>
                <a:tc hMerge="1">
                  <a:txBody>
                    <a:bodyPr/>
                    <a:lstStyle/>
                    <a:p>
                      <a:pPr rtl="1"/>
                      <a:endParaRPr lang="hu-HU"/>
                    </a:p>
                  </a:txBody>
                  <a:tcPr/>
                </a:tc>
                <a:tc hMerge="1">
                  <a:txBody>
                    <a:bodyPr/>
                    <a:lstStyle/>
                    <a:p>
                      <a:pPr rtl="1"/>
                      <a:endParaRPr lang="hu-HU"/>
                    </a:p>
                  </a:txBody>
                  <a:tcPr/>
                </a:tc>
                <a:tc hMerge="1">
                  <a:txBody>
                    <a:bodyPr/>
                    <a:lstStyle/>
                    <a:p>
                      <a:pPr rtl="1"/>
                      <a:endParaRPr lang="hu-HU"/>
                    </a:p>
                  </a:txBody>
                  <a:tcPr/>
                </a:tc>
                <a:tc hMerge="1">
                  <a:txBody>
                    <a:bodyPr/>
                    <a:lstStyle/>
                    <a:p>
                      <a:pPr rtl="1"/>
                      <a:endParaRPr lang="hu-HU"/>
                    </a:p>
                  </a:txBody>
                  <a:tcPr/>
                </a:tc>
                <a:tc hMerge="1">
                  <a:txBody>
                    <a:bodyPr/>
                    <a:lstStyle/>
                    <a:p>
                      <a:pPr rtl="1"/>
                      <a:endParaRPr lang="hu-HU"/>
                    </a:p>
                  </a:txBody>
                  <a:tcPr/>
                </a:tc>
                <a:tc hMerge="1">
                  <a:txBody>
                    <a:bodyPr/>
                    <a:lstStyle/>
                    <a:p>
                      <a:pPr rtl="1"/>
                      <a:endParaRPr lang="hu-HU"/>
                    </a:p>
                  </a:txBody>
                  <a:tcPr/>
                </a:tc>
                <a:tc hMerge="1">
                  <a:txBody>
                    <a:bodyPr/>
                    <a:lstStyle/>
                    <a:p>
                      <a:pPr rtl="1"/>
                      <a:endParaRPr lang="hu-HU"/>
                    </a:p>
                  </a:txBody>
                  <a:tcPr/>
                </a:tc>
                <a:tc hMerge="1">
                  <a:txBody>
                    <a:bodyPr/>
                    <a:lstStyle/>
                    <a:p>
                      <a:pPr rtl="1"/>
                      <a:endParaRPr lang="hu-HU"/>
                    </a:p>
                  </a:txBody>
                  <a:tcPr/>
                </a:tc>
                <a:tc hMerge="1">
                  <a:txBody>
                    <a:bodyPr/>
                    <a:lstStyle/>
                    <a:p>
                      <a:pPr rtl="1"/>
                      <a:endParaRPr lang="hu-HU"/>
                    </a:p>
                  </a:txBody>
                  <a:tcPr/>
                </a:tc>
                <a:tc hMerge="1">
                  <a:txBody>
                    <a:bodyPr/>
                    <a:lstStyle/>
                    <a:p>
                      <a:pPr rtl="1"/>
                      <a:endParaRPr lang="hu-HU"/>
                    </a:p>
                  </a:txBody>
                  <a:tcPr/>
                </a:tc>
                <a:extLst>
                  <a:ext uri="{0D108BD9-81ED-4DB2-BD59-A6C34878D82A}">
                    <a16:rowId xmlns:a16="http://schemas.microsoft.com/office/drawing/2014/main" xmlns="" val="10000"/>
                  </a:ext>
                </a:extLst>
              </a:tr>
              <a:tr h="1086786">
                <a:tc>
                  <a:txBody>
                    <a:bodyPr/>
                    <a:lstStyle/>
                    <a:p>
                      <a:pPr algn="ctr" defTabSz="289320" rtl="1">
                        <a:lnSpc>
                          <a:spcPct val="115000"/>
                        </a:lnSpc>
                        <a:defRPr sz="1800"/>
                      </a:pPr>
                      <a:r>
                        <a:rPr lang="ar" sz="1400" dirty="0">
                          <a:latin typeface="Sakkal Majalla" panose="02000000000000000000" pitchFamily="2" charset="-78"/>
                          <a:ea typeface="+mj-ea"/>
                          <a:cs typeface="Sakkal Majalla" panose="02000000000000000000" pitchFamily="2" charset="-78"/>
                        </a:rPr>
                        <a:t>الأنشطة</a:t>
                      </a:r>
                    </a:p>
                  </a:txBody>
                  <a:tcPr marL="0" marR="0" marT="0" marB="0" horzOverflow="overflow"/>
                </a:tc>
                <a:tc>
                  <a:txBody>
                    <a:bodyPr/>
                    <a:lstStyle/>
                    <a:p>
                      <a:pPr algn="ctr" defTabSz="289320" rtl="1">
                        <a:lnSpc>
                          <a:spcPct val="115000"/>
                        </a:lnSpc>
                        <a:defRPr sz="1800"/>
                      </a:pPr>
                      <a:r>
                        <a:rPr lang="ar" sz="1000" dirty="0">
                          <a:latin typeface="Sakkal Majalla" panose="02000000000000000000" pitchFamily="2" charset="-78"/>
                          <a:ea typeface="+mj-ea"/>
                          <a:cs typeface="Sakkal Majalla" panose="02000000000000000000" pitchFamily="2" charset="-78"/>
                        </a:rPr>
                        <a:t>خريطة المجتمع المحلي</a:t>
                      </a:r>
                    </a:p>
                  </a:txBody>
                  <a:tcPr marL="0" marR="0" marT="0" marB="0" horzOverflow="overflow"/>
                </a:tc>
                <a:tc>
                  <a:txBody>
                    <a:bodyPr/>
                    <a:lstStyle/>
                    <a:p>
                      <a:pPr algn="ctr" defTabSz="289320" rtl="1">
                        <a:lnSpc>
                          <a:spcPct val="115000"/>
                        </a:lnSpc>
                        <a:defRPr sz="1000">
                          <a:latin typeface="+mj-lt"/>
                          <a:ea typeface="+mj-ea"/>
                          <a:cs typeface="+mj-cs"/>
                        </a:defRPr>
                      </a:pPr>
                      <a:r>
                        <a:rPr dirty="0" err="1">
                          <a:latin typeface="Sakkal Majalla" panose="02000000000000000000" pitchFamily="2" charset="-78"/>
                          <a:cs typeface="Sakkal Majalla" panose="02000000000000000000" pitchFamily="2" charset="-78"/>
                        </a:rPr>
                        <a:t>التقويم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الموسمي</a:t>
                      </a:r>
                      <a:r>
                        <a:rPr dirty="0">
                          <a:latin typeface="Sakkal Majalla" panose="02000000000000000000" pitchFamily="2" charset="-78"/>
                          <a:cs typeface="Sakkal Majalla" panose="02000000000000000000" pitchFamily="2" charset="-78"/>
                        </a:rPr>
                        <a:t>/ </a:t>
                      </a:r>
                    </a:p>
                    <a:p>
                      <a:pPr algn="ctr" defTabSz="289320" rtl="1">
                        <a:lnSpc>
                          <a:spcPct val="115000"/>
                        </a:lnSpc>
                        <a:defRPr sz="1000">
                          <a:sym typeface="Calibri"/>
                        </a:defRPr>
                      </a:pPr>
                      <a:r>
                        <a:rPr dirty="0" err="1">
                          <a:latin typeface="Sakkal Majalla" panose="02000000000000000000" pitchFamily="2" charset="-78"/>
                          <a:cs typeface="Sakkal Majalla" panose="02000000000000000000" pitchFamily="2" charset="-78"/>
                        </a:rPr>
                        <a:t>الجدول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الزمني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للأحداث</a:t>
                      </a:r>
                      <a:endParaRPr dirty="0">
                        <a:latin typeface="Sakkal Majalla" panose="02000000000000000000" pitchFamily="2" charset="-78"/>
                        <a:cs typeface="Sakkal Majalla" panose="02000000000000000000" pitchFamily="2" charset="-78"/>
                      </a:endParaRPr>
                    </a:p>
                  </a:txBody>
                  <a:tcPr marL="0" marR="0" marT="0" marB="0" horzOverflow="overflow"/>
                </a:tc>
                <a:tc>
                  <a:txBody>
                    <a:bodyPr/>
                    <a:lstStyle/>
                    <a:p>
                      <a:pPr algn="ctr" defTabSz="289320" rtl="1">
                        <a:lnSpc>
                          <a:spcPct val="115000"/>
                        </a:lnSpc>
                        <a:defRPr sz="1000">
                          <a:latin typeface="+mj-lt"/>
                          <a:ea typeface="+mj-ea"/>
                          <a:cs typeface="+mj-cs"/>
                        </a:defRPr>
                      </a:pPr>
                      <a:r>
                        <a:rPr dirty="0" err="1">
                          <a:latin typeface="Sakkal Majalla" panose="02000000000000000000" pitchFamily="2" charset="-78"/>
                          <a:cs typeface="Sakkal Majalla" panose="02000000000000000000" pitchFamily="2" charset="-78"/>
                        </a:rPr>
                        <a:t>جولات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والملاحظات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المجتمعية</a:t>
                      </a:r>
                      <a:endParaRPr dirty="0">
                        <a:latin typeface="Sakkal Majalla" panose="02000000000000000000" pitchFamily="2" charset="-78"/>
                        <a:cs typeface="Sakkal Majalla" panose="02000000000000000000" pitchFamily="2" charset="-78"/>
                      </a:endParaRPr>
                    </a:p>
                  </a:txBody>
                  <a:tcPr marL="0" marR="0" marT="0" marB="0" horzOverflow="overflow"/>
                </a:tc>
                <a:tc>
                  <a:txBody>
                    <a:bodyPr/>
                    <a:lstStyle/>
                    <a:p>
                      <a:pPr algn="ctr" defTabSz="289320" rtl="1">
                        <a:lnSpc>
                          <a:spcPct val="115000"/>
                        </a:lnSpc>
                        <a:defRPr sz="1000">
                          <a:latin typeface="+mj-lt"/>
                          <a:ea typeface="+mj-ea"/>
                          <a:cs typeface="+mj-cs"/>
                        </a:defRPr>
                      </a:pPr>
                      <a:r>
                        <a:rPr dirty="0" err="1">
                          <a:latin typeface="Sakkal Majalla" panose="02000000000000000000" pitchFamily="2" charset="-78"/>
                          <a:cs typeface="Sakkal Majalla" panose="02000000000000000000" pitchFamily="2" charset="-78"/>
                        </a:rPr>
                        <a:t>ملاحظات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بشأن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الأسر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المعيشية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والمرافق</a:t>
                      </a:r>
                      <a:endParaRPr dirty="0">
                        <a:latin typeface="Sakkal Majalla" panose="02000000000000000000" pitchFamily="2" charset="-78"/>
                        <a:cs typeface="Sakkal Majalla" panose="02000000000000000000" pitchFamily="2" charset="-78"/>
                      </a:endParaRPr>
                    </a:p>
                  </a:txBody>
                  <a:tcPr marL="0" marR="0" marT="0" marB="0" horzOverflow="overflow"/>
                </a:tc>
                <a:tc>
                  <a:txBody>
                    <a:bodyPr/>
                    <a:lstStyle/>
                    <a:p>
                      <a:pPr algn="ctr" defTabSz="289320" rtl="1">
                        <a:lnSpc>
                          <a:spcPct val="115000"/>
                        </a:lnSpc>
                        <a:defRPr sz="1800"/>
                      </a:pPr>
                      <a:r>
                        <a:rPr lang="ar" sz="1000" dirty="0">
                          <a:latin typeface="Sakkal Majalla" panose="02000000000000000000" pitchFamily="2" charset="-78"/>
                          <a:ea typeface="+mj-ea"/>
                          <a:cs typeface="Sakkal Majalla" panose="02000000000000000000" pitchFamily="2" charset="-78"/>
                        </a:rPr>
                        <a:t>مجموعات النقاش</a:t>
                      </a:r>
                    </a:p>
                  </a:txBody>
                  <a:tcPr marL="0" marR="0" marT="0" marB="0" horzOverflow="overflow"/>
                </a:tc>
                <a:tc>
                  <a:txBody>
                    <a:bodyPr/>
                    <a:lstStyle/>
                    <a:p>
                      <a:pPr algn="ctr" defTabSz="289320" rtl="1">
                        <a:lnSpc>
                          <a:spcPct val="115000"/>
                        </a:lnSpc>
                        <a:defRPr sz="1800"/>
                      </a:pPr>
                      <a:r>
                        <a:rPr lang="ar" sz="1000" dirty="0">
                          <a:latin typeface="Sakkal Majalla" panose="02000000000000000000" pitchFamily="2" charset="-78"/>
                          <a:ea typeface="+mj-ea"/>
                          <a:cs typeface="Sakkal Majalla" panose="02000000000000000000" pitchFamily="2" charset="-78"/>
                        </a:rPr>
                        <a:t>مقابلات فردية</a:t>
                      </a:r>
                    </a:p>
                  </a:txBody>
                  <a:tcPr marL="0" marR="0" marT="0" marB="0" horzOverflow="overflow"/>
                </a:tc>
                <a:tc>
                  <a:txBody>
                    <a:bodyPr/>
                    <a:lstStyle/>
                    <a:p>
                      <a:pPr algn="ctr" defTabSz="289320" rtl="1">
                        <a:lnSpc>
                          <a:spcPct val="115000"/>
                        </a:lnSpc>
                        <a:defRPr sz="1800"/>
                      </a:pPr>
                      <a:r>
                        <a:rPr lang="ar" sz="1000" dirty="0">
                          <a:latin typeface="Sakkal Majalla" panose="02000000000000000000" pitchFamily="2" charset="-78"/>
                          <a:ea typeface="+mj-ea"/>
                          <a:cs typeface="Sakkal Majalla" panose="02000000000000000000" pitchFamily="2" charset="-78"/>
                        </a:rPr>
                        <a:t>رواية القصص</a:t>
                      </a:r>
                    </a:p>
                  </a:txBody>
                  <a:tcPr marL="0" marR="0" marT="0" marB="0" horzOverflow="overflow"/>
                </a:tc>
                <a:tc>
                  <a:txBody>
                    <a:bodyPr/>
                    <a:lstStyle/>
                    <a:p>
                      <a:pPr algn="ctr" defTabSz="289320" rtl="1">
                        <a:lnSpc>
                          <a:spcPct val="115000"/>
                        </a:lnSpc>
                        <a:defRPr sz="1800"/>
                      </a:pPr>
                      <a:r>
                        <a:rPr lang="ar" sz="1000" dirty="0">
                          <a:latin typeface="Sakkal Majalla" panose="02000000000000000000" pitchFamily="2" charset="-78"/>
                          <a:ea typeface="+mj-ea"/>
                          <a:cs typeface="Sakkal Majalla" panose="02000000000000000000" pitchFamily="2" charset="-78"/>
                        </a:rPr>
                        <a:t>الأسباب والنتائج</a:t>
                      </a:r>
                    </a:p>
                  </a:txBody>
                  <a:tcPr marL="0" marR="0" marT="0" marB="0" horzOverflow="overflow"/>
                </a:tc>
                <a:tc>
                  <a:txBody>
                    <a:bodyPr/>
                    <a:lstStyle/>
                    <a:p>
                      <a:pPr algn="ctr" defTabSz="289320" rtl="1">
                        <a:lnSpc>
                          <a:spcPct val="115000"/>
                        </a:lnSpc>
                        <a:defRPr sz="1800"/>
                      </a:pPr>
                      <a:r>
                        <a:rPr lang="ar" sz="1000" dirty="0">
                          <a:latin typeface="Sakkal Majalla" panose="02000000000000000000" pitchFamily="2" charset="-78"/>
                          <a:ea typeface="+mj-ea"/>
                          <a:cs typeface="Sakkal Majalla" panose="02000000000000000000" pitchFamily="2" charset="-78"/>
                        </a:rPr>
                        <a:t>سيناريو الطوارئ</a:t>
                      </a:r>
                    </a:p>
                  </a:txBody>
                  <a:tcPr marL="0" marR="0" marT="0" marB="0" horzOverflow="overflow"/>
                </a:tc>
                <a:tc>
                  <a:txBody>
                    <a:bodyPr/>
                    <a:lstStyle/>
                    <a:p>
                      <a:pPr algn="ctr" defTabSz="289320" rtl="1">
                        <a:lnSpc>
                          <a:spcPct val="115000"/>
                        </a:lnSpc>
                        <a:defRPr sz="1800"/>
                      </a:pPr>
                      <a:r>
                        <a:rPr lang="ar" sz="1000" dirty="0">
                          <a:latin typeface="Sakkal Majalla" panose="02000000000000000000" pitchFamily="2" charset="-78"/>
                          <a:ea typeface="+mj-ea"/>
                          <a:cs typeface="Sakkal Majalla" panose="02000000000000000000" pitchFamily="2" charset="-78"/>
                        </a:rPr>
                        <a:t>التصنيف باستخدام حبات الفاصوليا</a:t>
                      </a:r>
                    </a:p>
                  </a:txBody>
                  <a:tcPr marL="0" marR="0" marT="0" marB="0" horzOverflow="overflow"/>
                </a:tc>
                <a:tc>
                  <a:txBody>
                    <a:bodyPr/>
                    <a:lstStyle/>
                    <a:p>
                      <a:pPr algn="ctr" defTabSz="289320" rtl="1">
                        <a:lnSpc>
                          <a:spcPct val="115000"/>
                        </a:lnSpc>
                        <a:defRPr sz="1800"/>
                      </a:pPr>
                      <a:r>
                        <a:rPr lang="ar" sz="1000" dirty="0">
                          <a:latin typeface="Sakkal Majalla" panose="02000000000000000000" pitchFamily="2" charset="-78"/>
                          <a:ea typeface="+mj-ea"/>
                          <a:cs typeface="Sakkal Majalla" panose="02000000000000000000" pitchFamily="2" charset="-78"/>
                        </a:rPr>
                        <a:t>دوائر التواصل</a:t>
                      </a:r>
                    </a:p>
                  </a:txBody>
                  <a:tcPr marL="0" marR="0" marT="0" marB="0" horzOverflow="overflow"/>
                </a:tc>
                <a:tc>
                  <a:txBody>
                    <a:bodyPr/>
                    <a:lstStyle/>
                    <a:p>
                      <a:pPr algn="ctr" defTabSz="289320" rtl="1">
                        <a:lnSpc>
                          <a:spcPct val="115000"/>
                        </a:lnSpc>
                        <a:defRPr sz="1800"/>
                      </a:pPr>
                      <a:r>
                        <a:rPr lang="ar" sz="1000" dirty="0">
                          <a:latin typeface="Sakkal Majalla" panose="02000000000000000000" pitchFamily="2" charset="-78"/>
                          <a:ea typeface="+mj-ea"/>
                          <a:cs typeface="Sakkal Majalla" panose="02000000000000000000" pitchFamily="2" charset="-78"/>
                        </a:rPr>
                        <a:t>رؤى العمل</a:t>
                      </a:r>
                    </a:p>
                  </a:txBody>
                  <a:tcPr marL="0" marR="0" marT="0" marB="0" horzOverflow="overflow"/>
                </a:tc>
                <a:extLst>
                  <a:ext uri="{0D108BD9-81ED-4DB2-BD59-A6C34878D82A}">
                    <a16:rowId xmlns:a16="http://schemas.microsoft.com/office/drawing/2014/main" xmlns="" val="10001"/>
                  </a:ext>
                </a:extLst>
              </a:tr>
              <a:tr h="754707">
                <a:tc>
                  <a:txBody>
                    <a:bodyPr/>
                    <a:lstStyle/>
                    <a:p>
                      <a:pPr defTabSz="289320" rtl="1">
                        <a:lnSpc>
                          <a:spcPct val="115000"/>
                        </a:lnSpc>
                        <a:spcBef>
                          <a:spcPts val="1000"/>
                        </a:spcBef>
                        <a:defRPr sz="1800"/>
                      </a:pPr>
                      <a:r>
                        <a:rPr lang="ar" sz="1400" dirty="0">
                          <a:latin typeface="Sakkal Majalla" panose="02000000000000000000" pitchFamily="2" charset="-78"/>
                          <a:ea typeface="+mj-ea"/>
                          <a:cs typeface="Sakkal Majalla" panose="02000000000000000000" pitchFamily="2" charset="-78"/>
                        </a:rPr>
                        <a:t>1.</a:t>
                      </a:r>
                    </a:p>
                  </a:txBody>
                  <a:tcPr marL="0" marR="0" marT="0" marB="0" horzOverflow="overflow"/>
                </a:tc>
                <a:tc>
                  <a:txBody>
                    <a:bodyPr/>
                    <a:lstStyle/>
                    <a:p>
                      <a:pPr defTabSz="289320" rtl="1">
                        <a:defRPr sz="1100">
                          <a:latin typeface="+mj-lt"/>
                          <a:ea typeface="+mj-ea"/>
                          <a:cs typeface="+mj-cs"/>
                        </a:defRPr>
                      </a:pPr>
                      <a:endParaRPr>
                        <a:latin typeface="Sakkal Majalla" panose="02000000000000000000" pitchFamily="2" charset="-78"/>
                        <a:cs typeface="Sakkal Majalla" panose="02000000000000000000" pitchFamily="2" charset="-78"/>
                      </a:endParaRPr>
                    </a:p>
                  </a:txBody>
                  <a:tcPr marL="0" marR="0" marT="0" marB="0" horzOverflow="overflow"/>
                </a:tc>
                <a:tc>
                  <a:txBody>
                    <a:bodyPr/>
                    <a:lstStyle/>
                    <a:p>
                      <a:pPr defTabSz="289320" rtl="1">
                        <a:defRPr sz="1100">
                          <a:latin typeface="+mj-lt"/>
                          <a:ea typeface="+mj-ea"/>
                          <a:cs typeface="+mj-cs"/>
                        </a:defRPr>
                      </a:pPr>
                      <a:endParaRPr>
                        <a:latin typeface="Sakkal Majalla" panose="02000000000000000000" pitchFamily="2" charset="-78"/>
                        <a:cs typeface="Sakkal Majalla" panose="02000000000000000000" pitchFamily="2" charset="-78"/>
                      </a:endParaRPr>
                    </a:p>
                  </a:txBody>
                  <a:tcPr marL="0" marR="0" marT="0" marB="0" horzOverflow="overflow"/>
                </a:tc>
                <a:tc>
                  <a:txBody>
                    <a:bodyPr/>
                    <a:lstStyle/>
                    <a:p>
                      <a:pPr defTabSz="289320" rtl="1">
                        <a:defRPr sz="1100">
                          <a:latin typeface="+mj-lt"/>
                          <a:ea typeface="+mj-ea"/>
                          <a:cs typeface="+mj-cs"/>
                        </a:defRPr>
                      </a:pPr>
                      <a:endParaRPr>
                        <a:latin typeface="Sakkal Majalla" panose="02000000000000000000" pitchFamily="2" charset="-78"/>
                        <a:cs typeface="Sakkal Majalla" panose="02000000000000000000" pitchFamily="2" charset="-78"/>
                      </a:endParaRPr>
                    </a:p>
                  </a:txBody>
                  <a:tcPr marL="0" marR="0" marT="0" marB="0" horzOverflow="overflow"/>
                </a:tc>
                <a:tc>
                  <a:txBody>
                    <a:bodyPr/>
                    <a:lstStyle/>
                    <a:p>
                      <a:pPr defTabSz="289320" rtl="1">
                        <a:defRPr sz="1100">
                          <a:latin typeface="+mj-lt"/>
                          <a:ea typeface="+mj-ea"/>
                          <a:cs typeface="+mj-cs"/>
                        </a:defRPr>
                      </a:pPr>
                      <a:endParaRPr>
                        <a:latin typeface="Sakkal Majalla" panose="02000000000000000000" pitchFamily="2" charset="-78"/>
                        <a:cs typeface="Sakkal Majalla" panose="02000000000000000000" pitchFamily="2" charset="-78"/>
                      </a:endParaRPr>
                    </a:p>
                  </a:txBody>
                  <a:tcPr marL="0" marR="0" marT="0" marB="0" horzOverflow="overflow"/>
                </a:tc>
                <a:tc>
                  <a:txBody>
                    <a:bodyPr/>
                    <a:lstStyle/>
                    <a:p>
                      <a:pPr defTabSz="289320" rtl="1">
                        <a:defRPr sz="1100">
                          <a:latin typeface="+mj-lt"/>
                          <a:ea typeface="+mj-ea"/>
                          <a:cs typeface="+mj-cs"/>
                        </a:defRPr>
                      </a:pPr>
                      <a:endParaRPr dirty="0">
                        <a:latin typeface="Sakkal Majalla" panose="02000000000000000000" pitchFamily="2" charset="-78"/>
                        <a:cs typeface="Sakkal Majalla" panose="02000000000000000000" pitchFamily="2" charset="-78"/>
                      </a:endParaRPr>
                    </a:p>
                  </a:txBody>
                  <a:tcPr marL="0" marR="0" marT="0" marB="0" horzOverflow="overflow"/>
                </a:tc>
                <a:tc>
                  <a:txBody>
                    <a:bodyPr/>
                    <a:lstStyle/>
                    <a:p>
                      <a:pPr defTabSz="289320" rtl="1">
                        <a:defRPr sz="1100">
                          <a:latin typeface="+mj-lt"/>
                          <a:ea typeface="+mj-ea"/>
                          <a:cs typeface="+mj-cs"/>
                        </a:defRPr>
                      </a:pPr>
                      <a:endParaRPr>
                        <a:latin typeface="Sakkal Majalla" panose="02000000000000000000" pitchFamily="2" charset="-78"/>
                        <a:cs typeface="Sakkal Majalla" panose="02000000000000000000" pitchFamily="2" charset="-78"/>
                      </a:endParaRPr>
                    </a:p>
                  </a:txBody>
                  <a:tcPr marL="0" marR="0" marT="0" marB="0" horzOverflow="overflow"/>
                </a:tc>
                <a:tc>
                  <a:txBody>
                    <a:bodyPr/>
                    <a:lstStyle/>
                    <a:p>
                      <a:pPr defTabSz="289320" rtl="1">
                        <a:defRPr sz="1100">
                          <a:latin typeface="+mj-lt"/>
                          <a:ea typeface="+mj-ea"/>
                          <a:cs typeface="+mj-cs"/>
                        </a:defRPr>
                      </a:pPr>
                      <a:endParaRPr>
                        <a:latin typeface="Sakkal Majalla" panose="02000000000000000000" pitchFamily="2" charset="-78"/>
                        <a:cs typeface="Sakkal Majalla" panose="02000000000000000000" pitchFamily="2" charset="-78"/>
                      </a:endParaRPr>
                    </a:p>
                  </a:txBody>
                  <a:tcPr marL="0" marR="0" marT="0" marB="0" horzOverflow="overflow"/>
                </a:tc>
                <a:tc>
                  <a:txBody>
                    <a:bodyPr/>
                    <a:lstStyle/>
                    <a:p>
                      <a:pPr defTabSz="289320" rtl="1">
                        <a:defRPr sz="1100">
                          <a:latin typeface="+mj-lt"/>
                          <a:ea typeface="+mj-ea"/>
                          <a:cs typeface="+mj-cs"/>
                        </a:defRPr>
                      </a:pPr>
                      <a:endParaRPr>
                        <a:latin typeface="Sakkal Majalla" panose="02000000000000000000" pitchFamily="2" charset="-78"/>
                        <a:cs typeface="Sakkal Majalla" panose="02000000000000000000" pitchFamily="2" charset="-78"/>
                      </a:endParaRPr>
                    </a:p>
                  </a:txBody>
                  <a:tcPr marL="0" marR="0" marT="0" marB="0" horzOverflow="overflow"/>
                </a:tc>
                <a:tc>
                  <a:txBody>
                    <a:bodyPr/>
                    <a:lstStyle/>
                    <a:p>
                      <a:pPr defTabSz="289320" rtl="1">
                        <a:defRPr sz="1100">
                          <a:latin typeface="+mj-lt"/>
                          <a:ea typeface="+mj-ea"/>
                          <a:cs typeface="+mj-cs"/>
                        </a:defRPr>
                      </a:pPr>
                      <a:endParaRPr>
                        <a:latin typeface="Sakkal Majalla" panose="02000000000000000000" pitchFamily="2" charset="-78"/>
                        <a:cs typeface="Sakkal Majalla" panose="02000000000000000000" pitchFamily="2" charset="-78"/>
                      </a:endParaRPr>
                    </a:p>
                  </a:txBody>
                  <a:tcPr marL="0" marR="0" marT="0" marB="0" horzOverflow="overflow"/>
                </a:tc>
                <a:tc>
                  <a:txBody>
                    <a:bodyPr/>
                    <a:lstStyle/>
                    <a:p>
                      <a:pPr defTabSz="289320" rtl="1">
                        <a:defRPr sz="1100">
                          <a:latin typeface="+mj-lt"/>
                          <a:ea typeface="+mj-ea"/>
                          <a:cs typeface="+mj-cs"/>
                        </a:defRPr>
                      </a:pPr>
                      <a:endParaRPr>
                        <a:latin typeface="Sakkal Majalla" panose="02000000000000000000" pitchFamily="2" charset="-78"/>
                        <a:cs typeface="Sakkal Majalla" panose="02000000000000000000" pitchFamily="2" charset="-78"/>
                      </a:endParaRPr>
                    </a:p>
                  </a:txBody>
                  <a:tcPr marL="0" marR="0" marT="0" marB="0" horzOverflow="overflow"/>
                </a:tc>
                <a:tc>
                  <a:txBody>
                    <a:bodyPr/>
                    <a:lstStyle/>
                    <a:p>
                      <a:pPr defTabSz="289320" rtl="1">
                        <a:defRPr sz="1100">
                          <a:latin typeface="+mj-lt"/>
                          <a:ea typeface="+mj-ea"/>
                          <a:cs typeface="+mj-cs"/>
                        </a:defRPr>
                      </a:pPr>
                      <a:endParaRPr>
                        <a:latin typeface="Sakkal Majalla" panose="02000000000000000000" pitchFamily="2" charset="-78"/>
                        <a:cs typeface="Sakkal Majalla" panose="02000000000000000000" pitchFamily="2" charset="-78"/>
                      </a:endParaRPr>
                    </a:p>
                  </a:txBody>
                  <a:tcPr marL="0" marR="0" marT="0" marB="0" horzOverflow="overflow"/>
                </a:tc>
                <a:tc>
                  <a:txBody>
                    <a:bodyPr/>
                    <a:lstStyle/>
                    <a:p>
                      <a:pPr defTabSz="289320" rtl="1">
                        <a:lnSpc>
                          <a:spcPct val="115000"/>
                        </a:lnSpc>
                        <a:defRPr sz="1000">
                          <a:latin typeface="+mj-lt"/>
                          <a:ea typeface="+mj-ea"/>
                          <a:cs typeface="+mj-cs"/>
                        </a:defRPr>
                      </a:pPr>
                      <a:endParaRPr>
                        <a:latin typeface="Sakkal Majalla" panose="02000000000000000000" pitchFamily="2" charset="-78"/>
                        <a:cs typeface="Sakkal Majalla" panose="02000000000000000000" pitchFamily="2" charset="-78"/>
                      </a:endParaRPr>
                    </a:p>
                  </a:txBody>
                  <a:tcPr marL="0" marR="0" marT="0" marB="0" horzOverflow="overflow"/>
                </a:tc>
                <a:extLst>
                  <a:ext uri="{0D108BD9-81ED-4DB2-BD59-A6C34878D82A}">
                    <a16:rowId xmlns:a16="http://schemas.microsoft.com/office/drawing/2014/main" xmlns="" val="10002"/>
                  </a:ext>
                </a:extLst>
              </a:tr>
              <a:tr h="754707">
                <a:tc>
                  <a:txBody>
                    <a:bodyPr/>
                    <a:lstStyle/>
                    <a:p>
                      <a:pPr defTabSz="289320" rtl="1">
                        <a:lnSpc>
                          <a:spcPct val="115000"/>
                        </a:lnSpc>
                        <a:spcBef>
                          <a:spcPts val="1000"/>
                        </a:spcBef>
                        <a:defRPr sz="1800"/>
                      </a:pPr>
                      <a:r>
                        <a:rPr lang="ar" sz="1400">
                          <a:latin typeface="Sakkal Majalla" panose="02000000000000000000" pitchFamily="2" charset="-78"/>
                          <a:ea typeface="+mj-ea"/>
                          <a:cs typeface="Sakkal Majalla" panose="02000000000000000000" pitchFamily="2" charset="-78"/>
                        </a:rPr>
                        <a:t>2.</a:t>
                      </a:r>
                    </a:p>
                  </a:txBody>
                  <a:tcPr marL="0" marR="0" marT="0" marB="0" horzOverflow="overflow"/>
                </a:tc>
                <a:tc>
                  <a:txBody>
                    <a:bodyPr/>
                    <a:lstStyle/>
                    <a:p>
                      <a:pPr defTabSz="289320" rtl="1">
                        <a:defRPr sz="1100">
                          <a:latin typeface="+mj-lt"/>
                          <a:ea typeface="+mj-ea"/>
                          <a:cs typeface="+mj-cs"/>
                        </a:defRPr>
                      </a:pPr>
                      <a:endParaRPr>
                        <a:latin typeface="Sakkal Majalla" panose="02000000000000000000" pitchFamily="2" charset="-78"/>
                        <a:cs typeface="Sakkal Majalla" panose="02000000000000000000" pitchFamily="2" charset="-78"/>
                      </a:endParaRPr>
                    </a:p>
                  </a:txBody>
                  <a:tcPr marL="0" marR="0" marT="0" marB="0" horzOverflow="overflow"/>
                </a:tc>
                <a:tc>
                  <a:txBody>
                    <a:bodyPr/>
                    <a:lstStyle/>
                    <a:p>
                      <a:pPr defTabSz="289320" rtl="1">
                        <a:defRPr sz="1100">
                          <a:latin typeface="+mj-lt"/>
                          <a:ea typeface="+mj-ea"/>
                          <a:cs typeface="+mj-cs"/>
                        </a:defRPr>
                      </a:pPr>
                      <a:endParaRPr>
                        <a:latin typeface="Sakkal Majalla" panose="02000000000000000000" pitchFamily="2" charset="-78"/>
                        <a:cs typeface="Sakkal Majalla" panose="02000000000000000000" pitchFamily="2" charset="-78"/>
                      </a:endParaRPr>
                    </a:p>
                  </a:txBody>
                  <a:tcPr marL="0" marR="0" marT="0" marB="0" horzOverflow="overflow"/>
                </a:tc>
                <a:tc>
                  <a:txBody>
                    <a:bodyPr/>
                    <a:lstStyle/>
                    <a:p>
                      <a:pPr defTabSz="289320" rtl="1">
                        <a:defRPr sz="1100">
                          <a:latin typeface="+mj-lt"/>
                          <a:ea typeface="+mj-ea"/>
                          <a:cs typeface="+mj-cs"/>
                        </a:defRPr>
                      </a:pPr>
                      <a:endParaRPr>
                        <a:latin typeface="Sakkal Majalla" panose="02000000000000000000" pitchFamily="2" charset="-78"/>
                        <a:cs typeface="Sakkal Majalla" panose="02000000000000000000" pitchFamily="2" charset="-78"/>
                      </a:endParaRPr>
                    </a:p>
                  </a:txBody>
                  <a:tcPr marL="0" marR="0" marT="0" marB="0" horzOverflow="overflow"/>
                </a:tc>
                <a:tc>
                  <a:txBody>
                    <a:bodyPr/>
                    <a:lstStyle/>
                    <a:p>
                      <a:pPr defTabSz="289320" rtl="1">
                        <a:defRPr sz="1100">
                          <a:latin typeface="+mj-lt"/>
                          <a:ea typeface="+mj-ea"/>
                          <a:cs typeface="+mj-cs"/>
                        </a:defRPr>
                      </a:pPr>
                      <a:endParaRPr>
                        <a:latin typeface="Sakkal Majalla" panose="02000000000000000000" pitchFamily="2" charset="-78"/>
                        <a:cs typeface="Sakkal Majalla" panose="02000000000000000000" pitchFamily="2" charset="-78"/>
                      </a:endParaRPr>
                    </a:p>
                  </a:txBody>
                  <a:tcPr marL="0" marR="0" marT="0" marB="0" horzOverflow="overflow"/>
                </a:tc>
                <a:tc>
                  <a:txBody>
                    <a:bodyPr/>
                    <a:lstStyle/>
                    <a:p>
                      <a:pPr defTabSz="289320" rtl="1">
                        <a:defRPr sz="1100">
                          <a:latin typeface="+mj-lt"/>
                          <a:ea typeface="+mj-ea"/>
                          <a:cs typeface="+mj-cs"/>
                        </a:defRPr>
                      </a:pPr>
                      <a:endParaRPr>
                        <a:latin typeface="Sakkal Majalla" panose="02000000000000000000" pitchFamily="2" charset="-78"/>
                        <a:cs typeface="Sakkal Majalla" panose="02000000000000000000" pitchFamily="2" charset="-78"/>
                      </a:endParaRPr>
                    </a:p>
                  </a:txBody>
                  <a:tcPr marL="0" marR="0" marT="0" marB="0" horzOverflow="overflow"/>
                </a:tc>
                <a:tc>
                  <a:txBody>
                    <a:bodyPr/>
                    <a:lstStyle/>
                    <a:p>
                      <a:pPr defTabSz="289320" rtl="1">
                        <a:defRPr sz="1100">
                          <a:latin typeface="+mj-lt"/>
                          <a:ea typeface="+mj-ea"/>
                          <a:cs typeface="+mj-cs"/>
                        </a:defRPr>
                      </a:pPr>
                      <a:endParaRPr>
                        <a:latin typeface="Sakkal Majalla" panose="02000000000000000000" pitchFamily="2" charset="-78"/>
                        <a:cs typeface="Sakkal Majalla" panose="02000000000000000000" pitchFamily="2" charset="-78"/>
                      </a:endParaRPr>
                    </a:p>
                  </a:txBody>
                  <a:tcPr marL="0" marR="0" marT="0" marB="0" horzOverflow="overflow"/>
                </a:tc>
                <a:tc>
                  <a:txBody>
                    <a:bodyPr/>
                    <a:lstStyle/>
                    <a:p>
                      <a:pPr defTabSz="289320" rtl="1">
                        <a:defRPr sz="1100">
                          <a:latin typeface="+mj-lt"/>
                          <a:ea typeface="+mj-ea"/>
                          <a:cs typeface="+mj-cs"/>
                        </a:defRPr>
                      </a:pPr>
                      <a:endParaRPr>
                        <a:latin typeface="Sakkal Majalla" panose="02000000000000000000" pitchFamily="2" charset="-78"/>
                        <a:cs typeface="Sakkal Majalla" panose="02000000000000000000" pitchFamily="2" charset="-78"/>
                      </a:endParaRPr>
                    </a:p>
                  </a:txBody>
                  <a:tcPr marL="0" marR="0" marT="0" marB="0" horzOverflow="overflow"/>
                </a:tc>
                <a:tc>
                  <a:txBody>
                    <a:bodyPr/>
                    <a:lstStyle/>
                    <a:p>
                      <a:pPr defTabSz="289320" rtl="1">
                        <a:defRPr sz="1100">
                          <a:latin typeface="+mj-lt"/>
                          <a:ea typeface="+mj-ea"/>
                          <a:cs typeface="+mj-cs"/>
                        </a:defRPr>
                      </a:pPr>
                      <a:endParaRPr dirty="0">
                        <a:latin typeface="Sakkal Majalla" panose="02000000000000000000" pitchFamily="2" charset="-78"/>
                        <a:cs typeface="Sakkal Majalla" panose="02000000000000000000" pitchFamily="2" charset="-78"/>
                      </a:endParaRPr>
                    </a:p>
                  </a:txBody>
                  <a:tcPr marL="0" marR="0" marT="0" marB="0" horzOverflow="overflow"/>
                </a:tc>
                <a:tc>
                  <a:txBody>
                    <a:bodyPr/>
                    <a:lstStyle/>
                    <a:p>
                      <a:pPr defTabSz="289320" rtl="1">
                        <a:defRPr sz="1100">
                          <a:latin typeface="+mj-lt"/>
                          <a:ea typeface="+mj-ea"/>
                          <a:cs typeface="+mj-cs"/>
                        </a:defRPr>
                      </a:pPr>
                      <a:endParaRPr>
                        <a:latin typeface="Sakkal Majalla" panose="02000000000000000000" pitchFamily="2" charset="-78"/>
                        <a:cs typeface="Sakkal Majalla" panose="02000000000000000000" pitchFamily="2" charset="-78"/>
                      </a:endParaRPr>
                    </a:p>
                  </a:txBody>
                  <a:tcPr marL="0" marR="0" marT="0" marB="0" horzOverflow="overflow"/>
                </a:tc>
                <a:tc>
                  <a:txBody>
                    <a:bodyPr/>
                    <a:lstStyle/>
                    <a:p>
                      <a:pPr defTabSz="289320" rtl="1">
                        <a:defRPr sz="1100">
                          <a:latin typeface="+mj-lt"/>
                          <a:ea typeface="+mj-ea"/>
                          <a:cs typeface="+mj-cs"/>
                        </a:defRPr>
                      </a:pPr>
                      <a:endParaRPr>
                        <a:latin typeface="Sakkal Majalla" panose="02000000000000000000" pitchFamily="2" charset="-78"/>
                        <a:cs typeface="Sakkal Majalla" panose="02000000000000000000" pitchFamily="2" charset="-78"/>
                      </a:endParaRPr>
                    </a:p>
                  </a:txBody>
                  <a:tcPr marL="0" marR="0" marT="0" marB="0" horzOverflow="overflow"/>
                </a:tc>
                <a:tc>
                  <a:txBody>
                    <a:bodyPr/>
                    <a:lstStyle/>
                    <a:p>
                      <a:pPr defTabSz="289320" rtl="1">
                        <a:defRPr sz="1100">
                          <a:latin typeface="+mj-lt"/>
                          <a:ea typeface="+mj-ea"/>
                          <a:cs typeface="+mj-cs"/>
                        </a:defRPr>
                      </a:pPr>
                      <a:endParaRPr>
                        <a:latin typeface="Sakkal Majalla" panose="02000000000000000000" pitchFamily="2" charset="-78"/>
                        <a:cs typeface="Sakkal Majalla" panose="02000000000000000000" pitchFamily="2" charset="-78"/>
                      </a:endParaRPr>
                    </a:p>
                  </a:txBody>
                  <a:tcPr marL="0" marR="0" marT="0" marB="0" horzOverflow="overflow"/>
                </a:tc>
                <a:tc>
                  <a:txBody>
                    <a:bodyPr/>
                    <a:lstStyle/>
                    <a:p>
                      <a:pPr defTabSz="289320" rtl="1">
                        <a:lnSpc>
                          <a:spcPct val="115000"/>
                        </a:lnSpc>
                        <a:defRPr sz="1000">
                          <a:latin typeface="+mj-lt"/>
                          <a:ea typeface="+mj-ea"/>
                          <a:cs typeface="+mj-cs"/>
                        </a:defRPr>
                      </a:pPr>
                      <a:endParaRPr>
                        <a:latin typeface="Sakkal Majalla" panose="02000000000000000000" pitchFamily="2" charset="-78"/>
                        <a:cs typeface="Sakkal Majalla" panose="02000000000000000000" pitchFamily="2" charset="-78"/>
                      </a:endParaRPr>
                    </a:p>
                  </a:txBody>
                  <a:tcPr marL="0" marR="0" marT="0" marB="0" horzOverflow="overflow"/>
                </a:tc>
                <a:extLst>
                  <a:ext uri="{0D108BD9-81ED-4DB2-BD59-A6C34878D82A}">
                    <a16:rowId xmlns:a16="http://schemas.microsoft.com/office/drawing/2014/main" xmlns="" val="10003"/>
                  </a:ext>
                </a:extLst>
              </a:tr>
              <a:tr h="754707">
                <a:tc>
                  <a:txBody>
                    <a:bodyPr/>
                    <a:lstStyle/>
                    <a:p>
                      <a:pPr defTabSz="289320" rtl="1">
                        <a:lnSpc>
                          <a:spcPct val="115000"/>
                        </a:lnSpc>
                        <a:spcBef>
                          <a:spcPts val="1000"/>
                        </a:spcBef>
                        <a:defRPr sz="1800"/>
                      </a:pPr>
                      <a:r>
                        <a:rPr lang="ar" sz="1400">
                          <a:latin typeface="Sakkal Majalla" panose="02000000000000000000" pitchFamily="2" charset="-78"/>
                          <a:ea typeface="+mj-ea"/>
                          <a:cs typeface="Sakkal Majalla" panose="02000000000000000000" pitchFamily="2" charset="-78"/>
                        </a:rPr>
                        <a:t>3.</a:t>
                      </a:r>
                    </a:p>
                  </a:txBody>
                  <a:tcPr marL="0" marR="0" marT="0" marB="0" horzOverflow="overflow"/>
                </a:tc>
                <a:tc>
                  <a:txBody>
                    <a:bodyPr/>
                    <a:lstStyle/>
                    <a:p>
                      <a:pPr defTabSz="289320" rtl="1">
                        <a:defRPr sz="1100">
                          <a:latin typeface="+mj-lt"/>
                          <a:ea typeface="+mj-ea"/>
                          <a:cs typeface="+mj-cs"/>
                        </a:defRPr>
                      </a:pPr>
                      <a:endParaRPr>
                        <a:latin typeface="Sakkal Majalla" panose="02000000000000000000" pitchFamily="2" charset="-78"/>
                        <a:cs typeface="Sakkal Majalla" panose="02000000000000000000" pitchFamily="2" charset="-78"/>
                      </a:endParaRPr>
                    </a:p>
                  </a:txBody>
                  <a:tcPr marL="0" marR="0" marT="0" marB="0" horzOverflow="overflow"/>
                </a:tc>
                <a:tc>
                  <a:txBody>
                    <a:bodyPr/>
                    <a:lstStyle/>
                    <a:p>
                      <a:pPr defTabSz="289320" rtl="1">
                        <a:defRPr sz="1100">
                          <a:latin typeface="+mj-lt"/>
                          <a:ea typeface="+mj-ea"/>
                          <a:cs typeface="+mj-cs"/>
                        </a:defRPr>
                      </a:pPr>
                      <a:endParaRPr>
                        <a:latin typeface="Sakkal Majalla" panose="02000000000000000000" pitchFamily="2" charset="-78"/>
                        <a:cs typeface="Sakkal Majalla" panose="02000000000000000000" pitchFamily="2" charset="-78"/>
                      </a:endParaRPr>
                    </a:p>
                  </a:txBody>
                  <a:tcPr marL="0" marR="0" marT="0" marB="0" horzOverflow="overflow"/>
                </a:tc>
                <a:tc>
                  <a:txBody>
                    <a:bodyPr/>
                    <a:lstStyle/>
                    <a:p>
                      <a:pPr defTabSz="289320" rtl="1">
                        <a:defRPr sz="1100">
                          <a:latin typeface="+mj-lt"/>
                          <a:ea typeface="+mj-ea"/>
                          <a:cs typeface="+mj-cs"/>
                        </a:defRPr>
                      </a:pPr>
                      <a:endParaRPr>
                        <a:latin typeface="Sakkal Majalla" panose="02000000000000000000" pitchFamily="2" charset="-78"/>
                        <a:cs typeface="Sakkal Majalla" panose="02000000000000000000" pitchFamily="2" charset="-78"/>
                      </a:endParaRPr>
                    </a:p>
                  </a:txBody>
                  <a:tcPr marL="0" marR="0" marT="0" marB="0" horzOverflow="overflow"/>
                </a:tc>
                <a:tc>
                  <a:txBody>
                    <a:bodyPr/>
                    <a:lstStyle/>
                    <a:p>
                      <a:pPr defTabSz="289320" rtl="1">
                        <a:defRPr sz="1100">
                          <a:latin typeface="+mj-lt"/>
                          <a:ea typeface="+mj-ea"/>
                          <a:cs typeface="+mj-cs"/>
                        </a:defRPr>
                      </a:pPr>
                      <a:endParaRPr dirty="0">
                        <a:latin typeface="Sakkal Majalla" panose="02000000000000000000" pitchFamily="2" charset="-78"/>
                        <a:cs typeface="Sakkal Majalla" panose="02000000000000000000" pitchFamily="2" charset="-78"/>
                      </a:endParaRPr>
                    </a:p>
                  </a:txBody>
                  <a:tcPr marL="0" marR="0" marT="0" marB="0" horzOverflow="overflow"/>
                </a:tc>
                <a:tc>
                  <a:txBody>
                    <a:bodyPr/>
                    <a:lstStyle/>
                    <a:p>
                      <a:pPr defTabSz="289320" rtl="1">
                        <a:defRPr sz="1100">
                          <a:latin typeface="+mj-lt"/>
                          <a:ea typeface="+mj-ea"/>
                          <a:cs typeface="+mj-cs"/>
                        </a:defRPr>
                      </a:pPr>
                      <a:endParaRPr>
                        <a:latin typeface="Sakkal Majalla" panose="02000000000000000000" pitchFamily="2" charset="-78"/>
                        <a:cs typeface="Sakkal Majalla" panose="02000000000000000000" pitchFamily="2" charset="-78"/>
                      </a:endParaRPr>
                    </a:p>
                  </a:txBody>
                  <a:tcPr marL="0" marR="0" marT="0" marB="0" horzOverflow="overflow"/>
                </a:tc>
                <a:tc>
                  <a:txBody>
                    <a:bodyPr/>
                    <a:lstStyle/>
                    <a:p>
                      <a:pPr defTabSz="289320" rtl="1">
                        <a:defRPr sz="1100">
                          <a:latin typeface="+mj-lt"/>
                          <a:ea typeface="+mj-ea"/>
                          <a:cs typeface="+mj-cs"/>
                        </a:defRPr>
                      </a:pPr>
                      <a:endParaRPr>
                        <a:latin typeface="Sakkal Majalla" panose="02000000000000000000" pitchFamily="2" charset="-78"/>
                        <a:cs typeface="Sakkal Majalla" panose="02000000000000000000" pitchFamily="2" charset="-78"/>
                      </a:endParaRPr>
                    </a:p>
                  </a:txBody>
                  <a:tcPr marL="0" marR="0" marT="0" marB="0" horzOverflow="overflow"/>
                </a:tc>
                <a:tc>
                  <a:txBody>
                    <a:bodyPr/>
                    <a:lstStyle/>
                    <a:p>
                      <a:pPr defTabSz="289320" rtl="1">
                        <a:defRPr sz="1100">
                          <a:latin typeface="+mj-lt"/>
                          <a:ea typeface="+mj-ea"/>
                          <a:cs typeface="+mj-cs"/>
                        </a:defRPr>
                      </a:pPr>
                      <a:endParaRPr>
                        <a:latin typeface="Sakkal Majalla" panose="02000000000000000000" pitchFamily="2" charset="-78"/>
                        <a:cs typeface="Sakkal Majalla" panose="02000000000000000000" pitchFamily="2" charset="-78"/>
                      </a:endParaRPr>
                    </a:p>
                  </a:txBody>
                  <a:tcPr marL="0" marR="0" marT="0" marB="0" horzOverflow="overflow"/>
                </a:tc>
                <a:tc>
                  <a:txBody>
                    <a:bodyPr/>
                    <a:lstStyle/>
                    <a:p>
                      <a:pPr defTabSz="289320" rtl="1">
                        <a:defRPr sz="1100">
                          <a:latin typeface="+mj-lt"/>
                          <a:ea typeface="+mj-ea"/>
                          <a:cs typeface="+mj-cs"/>
                        </a:defRPr>
                      </a:pPr>
                      <a:endParaRPr>
                        <a:latin typeface="Sakkal Majalla" panose="02000000000000000000" pitchFamily="2" charset="-78"/>
                        <a:cs typeface="Sakkal Majalla" panose="02000000000000000000" pitchFamily="2" charset="-78"/>
                      </a:endParaRPr>
                    </a:p>
                  </a:txBody>
                  <a:tcPr marL="0" marR="0" marT="0" marB="0" horzOverflow="overflow"/>
                </a:tc>
                <a:tc>
                  <a:txBody>
                    <a:bodyPr/>
                    <a:lstStyle/>
                    <a:p>
                      <a:pPr defTabSz="289320" rtl="1">
                        <a:defRPr sz="1100">
                          <a:latin typeface="+mj-lt"/>
                          <a:ea typeface="+mj-ea"/>
                          <a:cs typeface="+mj-cs"/>
                        </a:defRPr>
                      </a:pPr>
                      <a:endParaRPr>
                        <a:latin typeface="Sakkal Majalla" panose="02000000000000000000" pitchFamily="2" charset="-78"/>
                        <a:cs typeface="Sakkal Majalla" panose="02000000000000000000" pitchFamily="2" charset="-78"/>
                      </a:endParaRPr>
                    </a:p>
                  </a:txBody>
                  <a:tcPr marL="0" marR="0" marT="0" marB="0" horzOverflow="overflow"/>
                </a:tc>
                <a:tc>
                  <a:txBody>
                    <a:bodyPr/>
                    <a:lstStyle/>
                    <a:p>
                      <a:pPr defTabSz="289320" rtl="1">
                        <a:defRPr sz="1100">
                          <a:latin typeface="+mj-lt"/>
                          <a:ea typeface="+mj-ea"/>
                          <a:cs typeface="+mj-cs"/>
                        </a:defRPr>
                      </a:pPr>
                      <a:endParaRPr>
                        <a:latin typeface="Sakkal Majalla" panose="02000000000000000000" pitchFamily="2" charset="-78"/>
                        <a:cs typeface="Sakkal Majalla" panose="02000000000000000000" pitchFamily="2" charset="-78"/>
                      </a:endParaRPr>
                    </a:p>
                  </a:txBody>
                  <a:tcPr marL="0" marR="0" marT="0" marB="0" horzOverflow="overflow"/>
                </a:tc>
                <a:tc>
                  <a:txBody>
                    <a:bodyPr/>
                    <a:lstStyle/>
                    <a:p>
                      <a:pPr defTabSz="289320" rtl="1">
                        <a:defRPr sz="1100">
                          <a:latin typeface="+mj-lt"/>
                          <a:ea typeface="+mj-ea"/>
                          <a:cs typeface="+mj-cs"/>
                        </a:defRPr>
                      </a:pPr>
                      <a:endParaRPr>
                        <a:latin typeface="Sakkal Majalla" panose="02000000000000000000" pitchFamily="2" charset="-78"/>
                        <a:cs typeface="Sakkal Majalla" panose="02000000000000000000" pitchFamily="2" charset="-78"/>
                      </a:endParaRPr>
                    </a:p>
                  </a:txBody>
                  <a:tcPr marL="0" marR="0" marT="0" marB="0" horzOverflow="overflow"/>
                </a:tc>
                <a:tc>
                  <a:txBody>
                    <a:bodyPr/>
                    <a:lstStyle/>
                    <a:p>
                      <a:pPr defTabSz="289320" rtl="1">
                        <a:lnSpc>
                          <a:spcPct val="115000"/>
                        </a:lnSpc>
                        <a:defRPr sz="1000">
                          <a:latin typeface="+mj-lt"/>
                          <a:ea typeface="+mj-ea"/>
                          <a:cs typeface="+mj-cs"/>
                        </a:defRPr>
                      </a:pPr>
                      <a:endParaRPr>
                        <a:latin typeface="Sakkal Majalla" panose="02000000000000000000" pitchFamily="2" charset="-78"/>
                        <a:cs typeface="Sakkal Majalla" panose="02000000000000000000" pitchFamily="2" charset="-78"/>
                      </a:endParaRPr>
                    </a:p>
                  </a:txBody>
                  <a:tcPr marL="0" marR="0" marT="0" marB="0" horzOverflow="overflow"/>
                </a:tc>
                <a:extLst>
                  <a:ext uri="{0D108BD9-81ED-4DB2-BD59-A6C34878D82A}">
                    <a16:rowId xmlns:a16="http://schemas.microsoft.com/office/drawing/2014/main" xmlns="" val="10004"/>
                  </a:ext>
                </a:extLst>
              </a:tr>
              <a:tr h="754707">
                <a:tc>
                  <a:txBody>
                    <a:bodyPr/>
                    <a:lstStyle/>
                    <a:p>
                      <a:pPr defTabSz="289320" rtl="1">
                        <a:lnSpc>
                          <a:spcPct val="115000"/>
                        </a:lnSpc>
                        <a:spcBef>
                          <a:spcPts val="1000"/>
                        </a:spcBef>
                        <a:defRPr sz="1800"/>
                      </a:pPr>
                      <a:r>
                        <a:rPr lang="ar" sz="1400">
                          <a:latin typeface="Sakkal Majalla" panose="02000000000000000000" pitchFamily="2" charset="-78"/>
                          <a:ea typeface="+mj-ea"/>
                          <a:cs typeface="Sakkal Majalla" panose="02000000000000000000" pitchFamily="2" charset="-78"/>
                        </a:rPr>
                        <a:t>4.</a:t>
                      </a:r>
                    </a:p>
                  </a:txBody>
                  <a:tcPr marL="0" marR="0" marT="0" marB="0" horzOverflow="overflow"/>
                </a:tc>
                <a:tc>
                  <a:txBody>
                    <a:bodyPr/>
                    <a:lstStyle/>
                    <a:p>
                      <a:pPr defTabSz="289320" rtl="1">
                        <a:defRPr sz="1100">
                          <a:latin typeface="+mj-lt"/>
                          <a:ea typeface="+mj-ea"/>
                          <a:cs typeface="+mj-cs"/>
                        </a:defRPr>
                      </a:pPr>
                      <a:endParaRPr>
                        <a:latin typeface="Sakkal Majalla" panose="02000000000000000000" pitchFamily="2" charset="-78"/>
                        <a:cs typeface="Sakkal Majalla" panose="02000000000000000000" pitchFamily="2" charset="-78"/>
                      </a:endParaRPr>
                    </a:p>
                  </a:txBody>
                  <a:tcPr marL="0" marR="0" marT="0" marB="0" horzOverflow="overflow"/>
                </a:tc>
                <a:tc>
                  <a:txBody>
                    <a:bodyPr/>
                    <a:lstStyle/>
                    <a:p>
                      <a:pPr defTabSz="289320" rtl="1">
                        <a:defRPr sz="1100">
                          <a:latin typeface="+mj-lt"/>
                          <a:ea typeface="+mj-ea"/>
                          <a:cs typeface="+mj-cs"/>
                        </a:defRPr>
                      </a:pPr>
                      <a:endParaRPr>
                        <a:latin typeface="Sakkal Majalla" panose="02000000000000000000" pitchFamily="2" charset="-78"/>
                        <a:cs typeface="Sakkal Majalla" panose="02000000000000000000" pitchFamily="2" charset="-78"/>
                      </a:endParaRPr>
                    </a:p>
                  </a:txBody>
                  <a:tcPr marL="0" marR="0" marT="0" marB="0" horzOverflow="overflow"/>
                </a:tc>
                <a:tc>
                  <a:txBody>
                    <a:bodyPr/>
                    <a:lstStyle/>
                    <a:p>
                      <a:pPr defTabSz="289320" rtl="1">
                        <a:defRPr sz="1100">
                          <a:latin typeface="+mj-lt"/>
                          <a:ea typeface="+mj-ea"/>
                          <a:cs typeface="+mj-cs"/>
                        </a:defRPr>
                      </a:pPr>
                      <a:endParaRPr>
                        <a:latin typeface="Sakkal Majalla" panose="02000000000000000000" pitchFamily="2" charset="-78"/>
                        <a:cs typeface="Sakkal Majalla" panose="02000000000000000000" pitchFamily="2" charset="-78"/>
                      </a:endParaRPr>
                    </a:p>
                  </a:txBody>
                  <a:tcPr marL="0" marR="0" marT="0" marB="0" horzOverflow="overflow"/>
                </a:tc>
                <a:tc>
                  <a:txBody>
                    <a:bodyPr/>
                    <a:lstStyle/>
                    <a:p>
                      <a:pPr defTabSz="289320" rtl="1">
                        <a:defRPr sz="1100">
                          <a:latin typeface="+mj-lt"/>
                          <a:ea typeface="+mj-ea"/>
                          <a:cs typeface="+mj-cs"/>
                        </a:defRPr>
                      </a:pPr>
                      <a:endParaRPr>
                        <a:latin typeface="Sakkal Majalla" panose="02000000000000000000" pitchFamily="2" charset="-78"/>
                        <a:cs typeface="Sakkal Majalla" panose="02000000000000000000" pitchFamily="2" charset="-78"/>
                      </a:endParaRPr>
                    </a:p>
                  </a:txBody>
                  <a:tcPr marL="0" marR="0" marT="0" marB="0" horzOverflow="overflow"/>
                </a:tc>
                <a:tc>
                  <a:txBody>
                    <a:bodyPr/>
                    <a:lstStyle/>
                    <a:p>
                      <a:pPr defTabSz="289320" rtl="1">
                        <a:defRPr sz="1100">
                          <a:latin typeface="+mj-lt"/>
                          <a:ea typeface="+mj-ea"/>
                          <a:cs typeface="+mj-cs"/>
                        </a:defRPr>
                      </a:pPr>
                      <a:endParaRPr>
                        <a:latin typeface="Sakkal Majalla" panose="02000000000000000000" pitchFamily="2" charset="-78"/>
                        <a:cs typeface="Sakkal Majalla" panose="02000000000000000000" pitchFamily="2" charset="-78"/>
                      </a:endParaRPr>
                    </a:p>
                  </a:txBody>
                  <a:tcPr marL="0" marR="0" marT="0" marB="0" horzOverflow="overflow"/>
                </a:tc>
                <a:tc>
                  <a:txBody>
                    <a:bodyPr/>
                    <a:lstStyle/>
                    <a:p>
                      <a:pPr defTabSz="289320" rtl="1">
                        <a:defRPr sz="1100">
                          <a:latin typeface="+mj-lt"/>
                          <a:ea typeface="+mj-ea"/>
                          <a:cs typeface="+mj-cs"/>
                        </a:defRPr>
                      </a:pPr>
                      <a:endParaRPr>
                        <a:latin typeface="Sakkal Majalla" panose="02000000000000000000" pitchFamily="2" charset="-78"/>
                        <a:cs typeface="Sakkal Majalla" panose="02000000000000000000" pitchFamily="2" charset="-78"/>
                      </a:endParaRPr>
                    </a:p>
                  </a:txBody>
                  <a:tcPr marL="0" marR="0" marT="0" marB="0" horzOverflow="overflow"/>
                </a:tc>
                <a:tc>
                  <a:txBody>
                    <a:bodyPr/>
                    <a:lstStyle/>
                    <a:p>
                      <a:pPr defTabSz="289320" rtl="1">
                        <a:defRPr sz="1100">
                          <a:latin typeface="+mj-lt"/>
                          <a:ea typeface="+mj-ea"/>
                          <a:cs typeface="+mj-cs"/>
                        </a:defRPr>
                      </a:pPr>
                      <a:endParaRPr>
                        <a:latin typeface="Sakkal Majalla" panose="02000000000000000000" pitchFamily="2" charset="-78"/>
                        <a:cs typeface="Sakkal Majalla" panose="02000000000000000000" pitchFamily="2" charset="-78"/>
                      </a:endParaRPr>
                    </a:p>
                  </a:txBody>
                  <a:tcPr marL="0" marR="0" marT="0" marB="0" horzOverflow="overflow"/>
                </a:tc>
                <a:tc>
                  <a:txBody>
                    <a:bodyPr/>
                    <a:lstStyle/>
                    <a:p>
                      <a:pPr defTabSz="289320" rtl="1">
                        <a:defRPr sz="1100">
                          <a:latin typeface="+mj-lt"/>
                          <a:ea typeface="+mj-ea"/>
                          <a:cs typeface="+mj-cs"/>
                        </a:defRPr>
                      </a:pPr>
                      <a:endParaRPr>
                        <a:latin typeface="Sakkal Majalla" panose="02000000000000000000" pitchFamily="2" charset="-78"/>
                        <a:cs typeface="Sakkal Majalla" panose="02000000000000000000" pitchFamily="2" charset="-78"/>
                      </a:endParaRPr>
                    </a:p>
                  </a:txBody>
                  <a:tcPr marL="0" marR="0" marT="0" marB="0" horzOverflow="overflow"/>
                </a:tc>
                <a:tc>
                  <a:txBody>
                    <a:bodyPr/>
                    <a:lstStyle/>
                    <a:p>
                      <a:pPr defTabSz="289320" rtl="1">
                        <a:defRPr sz="1100">
                          <a:latin typeface="+mj-lt"/>
                          <a:ea typeface="+mj-ea"/>
                          <a:cs typeface="+mj-cs"/>
                        </a:defRPr>
                      </a:pPr>
                      <a:endParaRPr>
                        <a:latin typeface="Sakkal Majalla" panose="02000000000000000000" pitchFamily="2" charset="-78"/>
                        <a:cs typeface="Sakkal Majalla" panose="02000000000000000000" pitchFamily="2" charset="-78"/>
                      </a:endParaRPr>
                    </a:p>
                  </a:txBody>
                  <a:tcPr marL="0" marR="0" marT="0" marB="0" horzOverflow="overflow"/>
                </a:tc>
                <a:tc>
                  <a:txBody>
                    <a:bodyPr/>
                    <a:lstStyle/>
                    <a:p>
                      <a:pPr defTabSz="289320" rtl="1">
                        <a:defRPr sz="1100">
                          <a:latin typeface="+mj-lt"/>
                          <a:ea typeface="+mj-ea"/>
                          <a:cs typeface="+mj-cs"/>
                        </a:defRPr>
                      </a:pPr>
                      <a:endParaRPr>
                        <a:latin typeface="Sakkal Majalla" panose="02000000000000000000" pitchFamily="2" charset="-78"/>
                        <a:cs typeface="Sakkal Majalla" panose="02000000000000000000" pitchFamily="2" charset="-78"/>
                      </a:endParaRPr>
                    </a:p>
                  </a:txBody>
                  <a:tcPr marL="0" marR="0" marT="0" marB="0" horzOverflow="overflow"/>
                </a:tc>
                <a:tc>
                  <a:txBody>
                    <a:bodyPr/>
                    <a:lstStyle/>
                    <a:p>
                      <a:pPr defTabSz="289320" rtl="1">
                        <a:defRPr sz="1100">
                          <a:latin typeface="+mj-lt"/>
                          <a:ea typeface="+mj-ea"/>
                          <a:cs typeface="+mj-cs"/>
                        </a:defRPr>
                      </a:pPr>
                      <a:endParaRPr>
                        <a:latin typeface="Sakkal Majalla" panose="02000000000000000000" pitchFamily="2" charset="-78"/>
                        <a:cs typeface="Sakkal Majalla" panose="02000000000000000000" pitchFamily="2" charset="-78"/>
                      </a:endParaRPr>
                    </a:p>
                  </a:txBody>
                  <a:tcPr marL="0" marR="0" marT="0" marB="0" horzOverflow="overflow"/>
                </a:tc>
                <a:tc>
                  <a:txBody>
                    <a:bodyPr/>
                    <a:lstStyle/>
                    <a:p>
                      <a:pPr defTabSz="289320" rtl="1">
                        <a:lnSpc>
                          <a:spcPct val="115000"/>
                        </a:lnSpc>
                        <a:defRPr sz="1000">
                          <a:latin typeface="+mj-lt"/>
                          <a:ea typeface="+mj-ea"/>
                          <a:cs typeface="+mj-cs"/>
                        </a:defRPr>
                      </a:pPr>
                      <a:endParaRPr>
                        <a:latin typeface="Sakkal Majalla" panose="02000000000000000000" pitchFamily="2" charset="-78"/>
                        <a:cs typeface="Sakkal Majalla" panose="02000000000000000000" pitchFamily="2" charset="-78"/>
                      </a:endParaRPr>
                    </a:p>
                  </a:txBody>
                  <a:tcPr marL="0" marR="0" marT="0" marB="0" horzOverflow="overflow"/>
                </a:tc>
                <a:extLst>
                  <a:ext uri="{0D108BD9-81ED-4DB2-BD59-A6C34878D82A}">
                    <a16:rowId xmlns:a16="http://schemas.microsoft.com/office/drawing/2014/main" xmlns="" val="10005"/>
                  </a:ext>
                </a:extLst>
              </a:tr>
              <a:tr h="754706">
                <a:tc>
                  <a:txBody>
                    <a:bodyPr/>
                    <a:lstStyle/>
                    <a:p>
                      <a:pPr defTabSz="289320" rtl="1">
                        <a:lnSpc>
                          <a:spcPct val="114998"/>
                        </a:lnSpc>
                        <a:spcBef>
                          <a:spcPts val="1000"/>
                        </a:spcBef>
                        <a:defRPr sz="1800"/>
                      </a:pPr>
                      <a:r>
                        <a:rPr lang="ar" sz="1400">
                          <a:latin typeface="Sakkal Majalla" panose="02000000000000000000" pitchFamily="2" charset="-78"/>
                          <a:ea typeface="+mj-ea"/>
                          <a:cs typeface="Sakkal Majalla" panose="02000000000000000000" pitchFamily="2" charset="-78"/>
                        </a:rPr>
                        <a:t>5.</a:t>
                      </a:r>
                    </a:p>
                  </a:txBody>
                  <a:tcPr marL="0" marR="0" marT="0" marB="0" horzOverflow="overflow"/>
                </a:tc>
                <a:tc>
                  <a:txBody>
                    <a:bodyPr/>
                    <a:lstStyle/>
                    <a:p>
                      <a:pPr defTabSz="289320" rtl="1">
                        <a:defRPr sz="1100">
                          <a:latin typeface="+mj-lt"/>
                          <a:ea typeface="+mj-ea"/>
                          <a:cs typeface="+mj-cs"/>
                        </a:defRPr>
                      </a:pPr>
                      <a:endParaRPr>
                        <a:latin typeface="Sakkal Majalla" panose="02000000000000000000" pitchFamily="2" charset="-78"/>
                        <a:cs typeface="Sakkal Majalla" panose="02000000000000000000" pitchFamily="2" charset="-78"/>
                      </a:endParaRPr>
                    </a:p>
                  </a:txBody>
                  <a:tcPr marL="0" marR="0" marT="0" marB="0" horzOverflow="overflow"/>
                </a:tc>
                <a:tc>
                  <a:txBody>
                    <a:bodyPr/>
                    <a:lstStyle/>
                    <a:p>
                      <a:pPr defTabSz="289320" rtl="1">
                        <a:defRPr sz="1100">
                          <a:latin typeface="+mj-lt"/>
                          <a:ea typeface="+mj-ea"/>
                          <a:cs typeface="+mj-cs"/>
                        </a:defRPr>
                      </a:pPr>
                      <a:endParaRPr>
                        <a:latin typeface="Sakkal Majalla" panose="02000000000000000000" pitchFamily="2" charset="-78"/>
                        <a:cs typeface="Sakkal Majalla" panose="02000000000000000000" pitchFamily="2" charset="-78"/>
                      </a:endParaRPr>
                    </a:p>
                  </a:txBody>
                  <a:tcPr marL="0" marR="0" marT="0" marB="0" horzOverflow="overflow"/>
                </a:tc>
                <a:tc>
                  <a:txBody>
                    <a:bodyPr/>
                    <a:lstStyle/>
                    <a:p>
                      <a:pPr defTabSz="289320" rtl="1">
                        <a:defRPr sz="1100">
                          <a:latin typeface="+mj-lt"/>
                          <a:ea typeface="+mj-ea"/>
                          <a:cs typeface="+mj-cs"/>
                        </a:defRPr>
                      </a:pPr>
                      <a:endParaRPr>
                        <a:latin typeface="Sakkal Majalla" panose="02000000000000000000" pitchFamily="2" charset="-78"/>
                        <a:cs typeface="Sakkal Majalla" panose="02000000000000000000" pitchFamily="2" charset="-78"/>
                      </a:endParaRPr>
                    </a:p>
                  </a:txBody>
                  <a:tcPr marL="0" marR="0" marT="0" marB="0" horzOverflow="overflow"/>
                </a:tc>
                <a:tc>
                  <a:txBody>
                    <a:bodyPr/>
                    <a:lstStyle/>
                    <a:p>
                      <a:pPr defTabSz="289320" rtl="1">
                        <a:defRPr sz="1100">
                          <a:latin typeface="+mj-lt"/>
                          <a:ea typeface="+mj-ea"/>
                          <a:cs typeface="+mj-cs"/>
                        </a:defRPr>
                      </a:pPr>
                      <a:endParaRPr>
                        <a:latin typeface="Sakkal Majalla" panose="02000000000000000000" pitchFamily="2" charset="-78"/>
                        <a:cs typeface="Sakkal Majalla" panose="02000000000000000000" pitchFamily="2" charset="-78"/>
                      </a:endParaRPr>
                    </a:p>
                  </a:txBody>
                  <a:tcPr marL="0" marR="0" marT="0" marB="0" horzOverflow="overflow"/>
                </a:tc>
                <a:tc>
                  <a:txBody>
                    <a:bodyPr/>
                    <a:lstStyle/>
                    <a:p>
                      <a:pPr defTabSz="289320" rtl="1">
                        <a:defRPr sz="1100">
                          <a:latin typeface="+mj-lt"/>
                          <a:ea typeface="+mj-ea"/>
                          <a:cs typeface="+mj-cs"/>
                        </a:defRPr>
                      </a:pPr>
                      <a:endParaRPr>
                        <a:latin typeface="Sakkal Majalla" panose="02000000000000000000" pitchFamily="2" charset="-78"/>
                        <a:cs typeface="Sakkal Majalla" panose="02000000000000000000" pitchFamily="2" charset="-78"/>
                      </a:endParaRPr>
                    </a:p>
                  </a:txBody>
                  <a:tcPr marL="0" marR="0" marT="0" marB="0" horzOverflow="overflow"/>
                </a:tc>
                <a:tc>
                  <a:txBody>
                    <a:bodyPr/>
                    <a:lstStyle/>
                    <a:p>
                      <a:pPr defTabSz="289320" rtl="1">
                        <a:defRPr sz="1100">
                          <a:latin typeface="+mj-lt"/>
                          <a:ea typeface="+mj-ea"/>
                          <a:cs typeface="+mj-cs"/>
                        </a:defRPr>
                      </a:pPr>
                      <a:endParaRPr>
                        <a:latin typeface="Sakkal Majalla" panose="02000000000000000000" pitchFamily="2" charset="-78"/>
                        <a:cs typeface="Sakkal Majalla" panose="02000000000000000000" pitchFamily="2" charset="-78"/>
                      </a:endParaRPr>
                    </a:p>
                  </a:txBody>
                  <a:tcPr marL="0" marR="0" marT="0" marB="0" horzOverflow="overflow"/>
                </a:tc>
                <a:tc>
                  <a:txBody>
                    <a:bodyPr/>
                    <a:lstStyle/>
                    <a:p>
                      <a:pPr defTabSz="289320" rtl="1">
                        <a:defRPr sz="1100">
                          <a:latin typeface="+mj-lt"/>
                          <a:ea typeface="+mj-ea"/>
                          <a:cs typeface="+mj-cs"/>
                        </a:defRPr>
                      </a:pPr>
                      <a:endParaRPr>
                        <a:latin typeface="Sakkal Majalla" panose="02000000000000000000" pitchFamily="2" charset="-78"/>
                        <a:cs typeface="Sakkal Majalla" panose="02000000000000000000" pitchFamily="2" charset="-78"/>
                      </a:endParaRPr>
                    </a:p>
                  </a:txBody>
                  <a:tcPr marL="0" marR="0" marT="0" marB="0" horzOverflow="overflow"/>
                </a:tc>
                <a:tc>
                  <a:txBody>
                    <a:bodyPr/>
                    <a:lstStyle/>
                    <a:p>
                      <a:pPr defTabSz="289320" rtl="1">
                        <a:defRPr sz="1100">
                          <a:latin typeface="+mj-lt"/>
                          <a:ea typeface="+mj-ea"/>
                          <a:cs typeface="+mj-cs"/>
                        </a:defRPr>
                      </a:pPr>
                      <a:endParaRPr>
                        <a:latin typeface="Sakkal Majalla" panose="02000000000000000000" pitchFamily="2" charset="-78"/>
                        <a:cs typeface="Sakkal Majalla" panose="02000000000000000000" pitchFamily="2" charset="-78"/>
                      </a:endParaRPr>
                    </a:p>
                  </a:txBody>
                  <a:tcPr marL="0" marR="0" marT="0" marB="0" horzOverflow="overflow"/>
                </a:tc>
                <a:tc>
                  <a:txBody>
                    <a:bodyPr/>
                    <a:lstStyle/>
                    <a:p>
                      <a:pPr defTabSz="289320" rtl="1">
                        <a:defRPr sz="1100">
                          <a:latin typeface="+mj-lt"/>
                          <a:ea typeface="+mj-ea"/>
                          <a:cs typeface="+mj-cs"/>
                        </a:defRPr>
                      </a:pPr>
                      <a:endParaRPr>
                        <a:latin typeface="Sakkal Majalla" panose="02000000000000000000" pitchFamily="2" charset="-78"/>
                        <a:cs typeface="Sakkal Majalla" panose="02000000000000000000" pitchFamily="2" charset="-78"/>
                      </a:endParaRPr>
                    </a:p>
                  </a:txBody>
                  <a:tcPr marL="0" marR="0" marT="0" marB="0" horzOverflow="overflow"/>
                </a:tc>
                <a:tc>
                  <a:txBody>
                    <a:bodyPr/>
                    <a:lstStyle/>
                    <a:p>
                      <a:pPr defTabSz="289320" rtl="1">
                        <a:defRPr sz="1100">
                          <a:latin typeface="+mj-lt"/>
                          <a:ea typeface="+mj-ea"/>
                          <a:cs typeface="+mj-cs"/>
                        </a:defRPr>
                      </a:pPr>
                      <a:endParaRPr>
                        <a:latin typeface="Sakkal Majalla" panose="02000000000000000000" pitchFamily="2" charset="-78"/>
                        <a:cs typeface="Sakkal Majalla" panose="02000000000000000000" pitchFamily="2" charset="-78"/>
                      </a:endParaRPr>
                    </a:p>
                  </a:txBody>
                  <a:tcPr marL="0" marR="0" marT="0" marB="0" horzOverflow="overflow"/>
                </a:tc>
                <a:tc>
                  <a:txBody>
                    <a:bodyPr/>
                    <a:lstStyle/>
                    <a:p>
                      <a:pPr defTabSz="289320" rtl="1">
                        <a:defRPr sz="1100">
                          <a:latin typeface="+mj-lt"/>
                          <a:ea typeface="+mj-ea"/>
                          <a:cs typeface="+mj-cs"/>
                        </a:defRPr>
                      </a:pPr>
                      <a:endParaRPr>
                        <a:latin typeface="Sakkal Majalla" panose="02000000000000000000" pitchFamily="2" charset="-78"/>
                        <a:cs typeface="Sakkal Majalla" panose="02000000000000000000" pitchFamily="2" charset="-78"/>
                      </a:endParaRPr>
                    </a:p>
                  </a:txBody>
                  <a:tcPr marL="0" marR="0" marT="0" marB="0" horzOverflow="overflow"/>
                </a:tc>
                <a:tc>
                  <a:txBody>
                    <a:bodyPr/>
                    <a:lstStyle/>
                    <a:p>
                      <a:pPr defTabSz="289320" rtl="1">
                        <a:lnSpc>
                          <a:spcPct val="114998"/>
                        </a:lnSpc>
                        <a:defRPr sz="1000">
                          <a:latin typeface="+mj-lt"/>
                          <a:ea typeface="+mj-ea"/>
                          <a:cs typeface="+mj-cs"/>
                        </a:defRPr>
                      </a:pPr>
                      <a:endParaRPr dirty="0">
                        <a:latin typeface="Sakkal Majalla" panose="02000000000000000000" pitchFamily="2" charset="-78"/>
                        <a:cs typeface="Sakkal Majalla" panose="02000000000000000000" pitchFamily="2" charset="-78"/>
                      </a:endParaRPr>
                    </a:p>
                  </a:txBody>
                  <a:tcPr marL="0" marR="0" marT="0" marB="0" horzOverflow="overflow"/>
                </a:tc>
                <a:extLst>
                  <a:ext uri="{0D108BD9-81ED-4DB2-BD59-A6C34878D82A}">
                    <a16:rowId xmlns:a16="http://schemas.microsoft.com/office/drawing/2014/main" xmlns="" val="10006"/>
                  </a:ext>
                </a:extLst>
              </a:tr>
            </a:tbl>
          </a:graphicData>
        </a:graphic>
      </p:graphicFrame>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xmlns="" id="{8BB2E5A5-EA5C-749D-74C8-DAC756405A53}"/>
              </a:ext>
            </a:extLst>
          </p:cNvPr>
          <p:cNvSpPr txBox="1"/>
          <p:nvPr/>
        </p:nvSpPr>
        <p:spPr>
          <a:xfrm>
            <a:off x="4378960" y="2256213"/>
            <a:ext cx="3708400" cy="923328"/>
          </a:xfrm>
          <a:prstGeom prst="rect">
            <a:avLst/>
          </a:prstGeom>
          <a:solidFill>
            <a:srgbClr val="00206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ar-EG" sz="5400" b="0" i="0" u="none" strike="noStrike" cap="none" spc="0" normalizeH="0" baseline="0" dirty="0">
                <a:ln>
                  <a:noFill/>
                </a:ln>
                <a:solidFill>
                  <a:schemeClr val="bg1"/>
                </a:solidFill>
                <a:effectLst/>
                <a:uFillTx/>
                <a:latin typeface="Calibri"/>
                <a:ea typeface="Calibri"/>
                <a:cs typeface="Calibri"/>
                <a:sym typeface="Calibri"/>
              </a:rPr>
              <a:t>شكرًا لكم</a:t>
            </a:r>
            <a:endParaRPr kumimoji="0" lang="en-US" sz="5400" b="0" i="0" u="none" strike="noStrike" cap="none" spc="0" normalizeH="0" baseline="0" dirty="0">
              <a:ln>
                <a:noFill/>
              </a:ln>
              <a:solidFill>
                <a:schemeClr val="bg1"/>
              </a:solidFill>
              <a:effectLst/>
              <a:uFillTx/>
              <a:latin typeface="Calibri"/>
              <a:ea typeface="Calibri"/>
              <a:cs typeface="Calibri"/>
              <a:sym typeface="Calibri"/>
            </a:endParaRP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xmlns="" id="{B4BD2DFB-AAAD-8B06-F6AB-B123BDD6A3FD}"/>
              </a:ext>
            </a:extLst>
          </p:cNvPr>
          <p:cNvSpPr txBox="1">
            <a:spLocks noGrp="1"/>
          </p:cNvSpPr>
          <p:nvPr>
            <p:ph type="body" idx="1"/>
          </p:nvPr>
        </p:nvSpPr>
        <p:spPr>
          <a:xfrm>
            <a:off x="996016" y="1043073"/>
            <a:ext cx="10199968" cy="5206965"/>
          </a:xfrm>
          <a:prstGeom prst="rect">
            <a:avLst/>
          </a:prstGeom>
        </p:spPr>
        <p:txBody>
          <a:bodyPr lIns="0" tIns="0" rIns="0" bIns="0" rtlCol="1">
            <a:normAutofit fontScale="85000" lnSpcReduction="10000"/>
          </a:bodyPr>
          <a:lstStyle/>
          <a:p>
            <a:pPr marL="0" marR="0" algn="r" rtl="1" eaLnBrk="0" fontAlgn="base" hangingPunct="0">
              <a:lnSpc>
                <a:spcPct val="115000"/>
              </a:lnSpc>
              <a:spcBef>
                <a:spcPts val="0"/>
              </a:spcBef>
              <a:spcAft>
                <a:spcPts val="1000"/>
              </a:spcAft>
            </a:pPr>
            <a:r>
              <a:rPr lang="ar-MA" sz="20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منصة منظمة الصحة العالمية للتعلُّم في مجال الأمن الصِ</a:t>
            </a:r>
            <a:r>
              <a:rPr lang="ar-EG" sz="2000">
                <a:solidFill>
                  <a:srgbClr val="000000"/>
                </a:solidFill>
                <a:effectLst/>
                <a:latin typeface="Calibri" panose="020F0502020204030204" pitchFamily="34" charset="0"/>
                <a:ea typeface="Segoe UI" panose="020B0502040204020203" pitchFamily="34" charset="0"/>
                <a:cs typeface="Calibri" panose="020F0502020204030204" pitchFamily="34" charset="0"/>
              </a:rPr>
              <a:t>ّ</a:t>
            </a:r>
            <a:r>
              <a:rPr lang="ar-MA" sz="2000">
                <a:solidFill>
                  <a:srgbClr val="000000"/>
                </a:solidFill>
                <a:effectLst/>
                <a:latin typeface="Calibri" panose="020F0502020204030204" pitchFamily="34" charset="0"/>
                <a:ea typeface="Segoe UI" panose="020B0502040204020203" pitchFamily="34" charset="0"/>
                <a:cs typeface="Calibri" panose="020F0502020204030204" pitchFamily="34" charset="0"/>
              </a:rPr>
              <a:t>حيِّ </a:t>
            </a:r>
            <a:r>
              <a:rPr lang="ar-MA" sz="20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 مواد تدريبية</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ar-MA" sz="20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حقوق هذه المواد التدريبية محفوظة لصالح منظمة الصحة العالمية بموجب حق المؤلف (© منظمة الصحة العالمية 2022). جميع الحقوق محفوظة.</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ar-MA" sz="20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يخضع استخدامك لهذه المواد إلى «</a:t>
            </a:r>
            <a:r>
              <a:rPr lang="ar-MA" sz="2000" u="sng" dirty="0">
                <a:solidFill>
                  <a:srgbClr val="0000FF"/>
                </a:solidFill>
                <a:latin typeface="Calibri" panose="020F0502020204030204" pitchFamily="34" charset="0"/>
                <a:cs typeface="Calibri" panose="020F0502020204030204" pitchFamily="34" charset="0"/>
              </a:rPr>
              <a:t>شروط الاستخدام - منصة منظمة الصحة العالمية للتعلُّم في مجال الأمن الصِّحيِّ، مواد تدريبية</a:t>
            </a:r>
            <a:r>
              <a:rPr lang="ar-MA" sz="20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 التي قبلتها عند تنزيلها، وهي متاحة على منصة التعلُّم في مجال الأمن الصِّحيِّ على الرابط الآتي: (</a:t>
            </a:r>
            <a:r>
              <a:rPr lang="en-US" sz="2000" u="sng" dirty="0">
                <a:solidFill>
                  <a:srgbClr val="0000FF"/>
                </a:solidFill>
                <a:effectLst/>
                <a:latin typeface="Calibri" panose="020F0502020204030204" pitchFamily="34" charset="0"/>
                <a:ea typeface="Segoe UI" panose="020B0502040204020203" pitchFamily="34" charset="0"/>
                <a:cs typeface="Calibri" panose="020F0502020204030204" pitchFamily="34" charset="0"/>
                <a:hlinkClick r:id="rId2"/>
              </a:rPr>
              <a:t>https://extranet.who.int/hslp</a:t>
            </a:r>
            <a:r>
              <a:rPr lang="ar-MA" sz="20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  </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en-US" sz="20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 </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ar-MA" sz="20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إذا أحدثت تغييرات في محتويات هذه المواد أو عدَّلتها أو ترجمتها أو نقَّحتها بأي طريقة أخرى، فعليك أن تُوضِّح أن المنظمة ليس لها علاقة من قريبٍ أو بعيدٍ بهذه التعديلات، ولا يجوز أن تستخدم اسم المنظمة أو شعارها في هذه المواد المُعدَّلة. </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en-US" sz="20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 </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ar-MA" sz="2000" dirty="0">
                <a:solidFill>
                  <a:srgbClr val="000000"/>
                </a:solidFill>
                <a:effectLst/>
                <a:latin typeface="Calibri" panose="020F0502020204030204" pitchFamily="34" charset="0"/>
                <a:ea typeface="Segoe UI" panose="020B0502040204020203" pitchFamily="34" charset="0"/>
                <a:cs typeface="Arial" panose="020B0604020202020204" pitchFamily="34" charset="0"/>
              </a:rPr>
              <a:t>وإذا أحدثت تغييرات في محتويات هذه المواد أو عدَّلتها أو ترجمتها أو نقَّحتها بأي طريقة أخرى، فعليك أن تُفصح عن مصدر المواد من خلال الإسناد الآتي: «هذه المواد التدريبية هي نسخة معدلة من «برنامج التدريب المتقدم لفِرَق الاستجابة السريعة» (متاح على الرابط الآتي: </a:t>
            </a:r>
            <a:r>
              <a:rPr lang="en-US" sz="2000" u="sng" dirty="0">
                <a:solidFill>
                  <a:srgbClr val="0000FF"/>
                </a:solidFill>
                <a:effectLst/>
                <a:latin typeface="Calibri" panose="020F0502020204030204" pitchFamily="34" charset="0"/>
                <a:ea typeface="Segoe UI" panose="020B0502040204020203" pitchFamily="34" charset="0"/>
                <a:cs typeface="Arial" panose="020B0604020202020204" pitchFamily="34" charset="0"/>
                <a:hlinkClick r:id="rId3"/>
              </a:rPr>
              <a:t>https://extranet.who.int/hslp</a:t>
            </a:r>
            <a:r>
              <a:rPr lang="ar-MA" sz="2000" u="sng" dirty="0">
                <a:solidFill>
                  <a:srgbClr val="0000FF"/>
                </a:solidFill>
                <a:effectLst/>
                <a:latin typeface="Calibri" panose="020F0502020204030204" pitchFamily="34" charset="0"/>
                <a:ea typeface="Segoe UI" panose="020B0502040204020203" pitchFamily="34" charset="0"/>
                <a:cs typeface="Arial" panose="020B0604020202020204" pitchFamily="34" charset="0"/>
                <a:hlinkClick r:id="rId3"/>
              </a:rPr>
              <a:t>/</a:t>
            </a:r>
            <a:r>
              <a:rPr lang="ar-MA" sz="2000" dirty="0">
                <a:solidFill>
                  <a:srgbClr val="000000"/>
                </a:solidFill>
                <a:effectLst/>
                <a:latin typeface="Calibri" panose="020F0502020204030204" pitchFamily="34" charset="0"/>
                <a:ea typeface="Segoe UI" panose="020B0502040204020203" pitchFamily="34" charset="0"/>
                <a:cs typeface="Arial" panose="020B0604020202020204" pitchFamily="34" charset="0"/>
              </a:rPr>
              <a:t>)، وحقوقها محفوظة لصالح منظمة الصحة العالمية بموجب حق المؤلف (© منظمة الصحة العالمية، 2022)، ومُستخدمة بتصريح من منظمة الصحة العالمية. وتُخلي منظمة الصحة العالمية مسؤوليتها تمامًا عن أي تعديلات أو </a:t>
            </a:r>
            <a:r>
              <a:rPr lang="ar-MA" sz="2000" dirty="0" err="1">
                <a:solidFill>
                  <a:srgbClr val="000000"/>
                </a:solidFill>
                <a:effectLst/>
                <a:latin typeface="Calibri" panose="020F0502020204030204" pitchFamily="34" charset="0"/>
                <a:ea typeface="Segoe UI" panose="020B0502040204020203" pitchFamily="34" charset="0"/>
                <a:cs typeface="Arial" panose="020B0604020202020204" pitchFamily="34" charset="0"/>
              </a:rPr>
              <a:t>تنقيحات</a:t>
            </a:r>
            <a:r>
              <a:rPr lang="ar-MA" sz="2000" dirty="0">
                <a:solidFill>
                  <a:srgbClr val="000000"/>
                </a:solidFill>
                <a:effectLst/>
                <a:latin typeface="Calibri" panose="020F0502020204030204" pitchFamily="34" charset="0"/>
                <a:ea typeface="Segoe UI" panose="020B0502040204020203" pitchFamily="34" charset="0"/>
                <a:cs typeface="Arial" panose="020B0604020202020204" pitchFamily="34" charset="0"/>
              </a:rPr>
              <a:t> على المواد الخاصة بها المحمية بموجب حق المؤلف».  </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r>
              <a:rPr lang="ar-MA" sz="2000" dirty="0">
                <a:solidFill>
                  <a:srgbClr val="000000"/>
                </a:solidFill>
                <a:effectLst/>
                <a:ea typeface="Segoe UI" panose="020B0502040204020203" pitchFamily="34" charset="0"/>
                <a:cs typeface="Calibri" panose="020F0502020204030204" pitchFamily="34" charset="0"/>
              </a:rPr>
              <a:t>وعلاوةً على ذلك، يُرجَى إخطار المنظمة بأي تعديلات قد تطرأ على هذه المواد التي تستخدمها علانيةً، لأغراض حفظ السجلات ومواصلة التطوير، عن طريق إرسال رسالة على عنوان البريد الإلكتروني التالي:</a:t>
            </a:r>
            <a:r>
              <a:rPr lang="en-US" sz="2000" u="sng" dirty="0">
                <a:solidFill>
                  <a:srgbClr val="0000FF"/>
                </a:solidFill>
                <a:effectLst/>
                <a:latin typeface="Calibri" panose="020F0502020204030204" pitchFamily="34" charset="0"/>
                <a:ea typeface="Segoe UI" panose="020B0502040204020203" pitchFamily="34" charset="0"/>
                <a:cs typeface="Calibri" panose="020F0502020204030204" pitchFamily="34" charset="0"/>
                <a:hlinkClick r:id="rId4"/>
              </a:rPr>
              <a:t>ihrhrt@who.int</a:t>
            </a:r>
            <a:r>
              <a:rPr lang="en-US" sz="2000" dirty="0">
                <a:solidFill>
                  <a:srgbClr val="000000"/>
                </a:solidFill>
                <a:effectLst/>
                <a:latin typeface="Calibri" panose="020F0502020204030204" pitchFamily="34" charset="0"/>
                <a:ea typeface="Segoe UI" panose="020B0502040204020203" pitchFamily="34" charset="0"/>
              </a:rPr>
              <a:t> </a:t>
            </a:r>
            <a:r>
              <a:rPr lang="ar-MA" sz="2000" dirty="0">
                <a:solidFill>
                  <a:srgbClr val="000000"/>
                </a:solidFill>
                <a:effectLst/>
                <a:ea typeface="Segoe UI" panose="020B0502040204020203" pitchFamily="34" charset="0"/>
                <a:cs typeface="Calibri" panose="020F0502020204030204" pitchFamily="34" charset="0"/>
              </a:rPr>
              <a:t>.</a:t>
            </a:r>
            <a:endParaRPr lang="en-US" sz="2000" dirty="0"/>
          </a:p>
        </p:txBody>
      </p:sp>
      <p:sp>
        <p:nvSpPr>
          <p:cNvPr id="5" name="TextBox 4">
            <a:extLst>
              <a:ext uri="{FF2B5EF4-FFF2-40B4-BE49-F238E27FC236}">
                <a16:creationId xmlns:a16="http://schemas.microsoft.com/office/drawing/2014/main" xmlns="" id="{1C3F3E82-D58A-9624-8122-32D88B3FD869}"/>
              </a:ext>
            </a:extLst>
          </p:cNvPr>
          <p:cNvSpPr txBox="1"/>
          <p:nvPr/>
        </p:nvSpPr>
        <p:spPr>
          <a:xfrm>
            <a:off x="975234" y="64184"/>
            <a:ext cx="2438400" cy="523218"/>
          </a:xfrm>
          <a:prstGeom prst="rect">
            <a:avLst/>
          </a:prstGeom>
          <a:solidFill>
            <a:srgbClr val="951D19"/>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lang="ar-EG" sz="2800" b="1" dirty="0">
                <a:solidFill>
                  <a:schemeClr val="bg1"/>
                </a:solidFill>
                <a:latin typeface="Sakkal Majalla" panose="02000000000000000000" pitchFamily="2" charset="-78"/>
                <a:cs typeface="Sakkal Majalla" panose="02000000000000000000" pitchFamily="2" charset="-78"/>
              </a:rPr>
              <a:t>إخلاء المسؤولية</a:t>
            </a:r>
            <a:endParaRPr kumimoji="0" lang="en-US" sz="2800" b="1" i="0" u="none" strike="noStrike" cap="none" spc="0" normalizeH="0" baseline="0" dirty="0">
              <a:ln>
                <a:noFill/>
              </a:ln>
              <a:solidFill>
                <a:schemeClr val="bg1"/>
              </a:solidFill>
              <a:effectLst/>
              <a:uFillTx/>
              <a:latin typeface="Sakkal Majalla" panose="02000000000000000000" pitchFamily="2" charset="-78"/>
              <a:cs typeface="Sakkal Majalla" panose="02000000000000000000" pitchFamily="2" charset="-78"/>
              <a:sym typeface="Calibri"/>
            </a:endParaRPr>
          </a:p>
        </p:txBody>
      </p:sp>
    </p:spTree>
  </p:cSld>
  <p:clrMapOvr>
    <a:masterClrMapping/>
  </p:clrMapOvr>
  <p:transition spd="med"/>
</p:sld>
</file>

<file path=ppt/theme/theme1.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Source Sans Pro Regular"/>
        <a:ea typeface="Source Sans Pro Regular"/>
        <a:cs typeface="Source Sans Pro Regular"/>
      </a:majorFont>
      <a:minorFont>
        <a:latin typeface="Helvetica"/>
        <a:ea typeface="Helvetica"/>
        <a:cs typeface="Helvetica"/>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Source Sans Pro Regular"/>
        <a:ea typeface="Source Sans Pro Regular"/>
        <a:cs typeface="Source Sans Pro Regular"/>
      </a:majorFont>
      <a:minorFont>
        <a:latin typeface="Helvetica"/>
        <a:ea typeface="Helvetica"/>
        <a:cs typeface="Helvetica"/>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8" ma:contentTypeDescription="Create a new document." ma:contentTypeScope="" ma:versionID="f9f9cc930a8e5e8e0d3aa7e589c1b19e">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73ca7d39f97e0265ccc615152ee8e9a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
        <AccountId xsi:nil="true"/>
        <AccountType/>
      </UserInfo>
    </SharedWithUsers>
    <MediaLengthInSeconds xmlns="e2a64997-203d-4655-a595-383c2eb1e865"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141CB11-9E96-4750-86B8-DEF4DD7D71B8}"/>
</file>

<file path=customXml/itemProps2.xml><?xml version="1.0" encoding="utf-8"?>
<ds:datastoreItem xmlns:ds="http://schemas.openxmlformats.org/officeDocument/2006/customXml" ds:itemID="{38900930-C79F-493A-BB7E-CD11C9956C6C}">
  <ds:schemaRefs>
    <ds:schemaRef ds:uri="http://purl.org/dc/terms/"/>
    <ds:schemaRef ds:uri="http://schemas.openxmlformats.org/package/2006/metadata/core-properties"/>
    <ds:schemaRef ds:uri="e2a64997-203d-4655-a595-383c2eb1e865"/>
    <ds:schemaRef ds:uri="http://schemas.microsoft.com/office/2006/documentManagement/types"/>
    <ds:schemaRef ds:uri="http://schemas.microsoft.com/office/infopath/2007/PartnerControls"/>
    <ds:schemaRef ds:uri="http://purl.org/dc/elements/1.1/"/>
    <ds:schemaRef ds:uri="http://schemas.microsoft.com/office/2006/metadata/properties"/>
    <ds:schemaRef ds:uri="450f158c-397a-4a9d-b005-a44c92e0fccb"/>
    <ds:schemaRef ds:uri="http://www.w3.org/XML/1998/namespace"/>
    <ds:schemaRef ds:uri="http://purl.org/dc/dcmitype/"/>
  </ds:schemaRefs>
</ds:datastoreItem>
</file>

<file path=customXml/itemProps3.xml><?xml version="1.0" encoding="utf-8"?>
<ds:datastoreItem xmlns:ds="http://schemas.openxmlformats.org/officeDocument/2006/customXml" ds:itemID="{2C7669D7-551A-4C62-8250-ED4DF4B5A5E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19</TotalTime>
  <Words>332</Words>
  <Application>Microsoft Office PowerPoint</Application>
  <PresentationFormat>Grand écran</PresentationFormat>
  <Paragraphs>51</Paragraphs>
  <Slides>7</Slides>
  <Notes>1</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7</vt:i4>
      </vt:variant>
    </vt:vector>
  </HeadingPairs>
  <TitlesOfParts>
    <vt:vector size="14" baseType="lpstr">
      <vt:lpstr>Arial</vt:lpstr>
      <vt:lpstr>Calibri</vt:lpstr>
      <vt:lpstr>Sakkal Majalla</vt:lpstr>
      <vt:lpstr>Segoe UI</vt:lpstr>
      <vt:lpstr>Source Sans Pro Bold</vt:lpstr>
      <vt:lpstr>Source Sans Pro Regular</vt:lpstr>
      <vt:lpstr>RRT_Theme_v3</vt:lpstr>
      <vt:lpstr>تمرين: بدء النقاش المجتمعي</vt:lpstr>
      <vt:lpstr>مقدمة</vt:lpstr>
      <vt:lpstr>أهداف التعلُّم</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تمرين: بدء النقاش المجتمعي</dc:title>
  <dc:creator>Hp</dc:creator>
  <cp:lastModifiedBy>Hind</cp:lastModifiedBy>
  <cp:revision>28</cp:revision>
  <dcterms:modified xsi:type="dcterms:W3CDTF">2024-03-20T10:56:20Z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3325900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ies>
</file>